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image20.jpg" ContentType="image/jpe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4" r:id="rId2"/>
    <p:sldId id="257" r:id="rId3"/>
    <p:sldId id="259" r:id="rId4"/>
    <p:sldId id="266" r:id="rId5"/>
    <p:sldId id="267" r:id="rId6"/>
    <p:sldId id="268" r:id="rId7"/>
    <p:sldId id="269" r:id="rId8"/>
    <p:sldId id="270" r:id="rId9"/>
    <p:sldId id="271" r:id="rId10"/>
    <p:sldId id="272" r:id="rId11"/>
    <p:sldId id="300" r:id="rId12"/>
    <p:sldId id="273" r:id="rId13"/>
    <p:sldId id="275" r:id="rId14"/>
    <p:sldId id="276" r:id="rId15"/>
    <p:sldId id="282" r:id="rId16"/>
    <p:sldId id="277" r:id="rId17"/>
    <p:sldId id="284" r:id="rId18"/>
    <p:sldId id="285" r:id="rId19"/>
    <p:sldId id="279" r:id="rId20"/>
    <p:sldId id="280" r:id="rId21"/>
    <p:sldId id="286" r:id="rId22"/>
    <p:sldId id="283" r:id="rId23"/>
    <p:sldId id="301" r:id="rId24"/>
    <p:sldId id="302" r:id="rId2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12429"/>
    <a:srgbClr val="38CDC4"/>
    <a:srgbClr val="CDCDCD"/>
    <a:srgbClr val="3B4C60"/>
    <a:srgbClr val="7F7F7F"/>
    <a:srgbClr val="000000"/>
    <a:srgbClr val="5B9BD5"/>
    <a:srgbClr val="53D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847" autoAdjust="0"/>
    <p:restoredTop sz="94103" autoAdjust="0"/>
  </p:normalViewPr>
  <p:slideViewPr>
    <p:cSldViewPr snapToGrid="0">
      <p:cViewPr varScale="1">
        <p:scale>
          <a:sx n="67" d="100"/>
          <a:sy n="67" d="100"/>
        </p:scale>
        <p:origin x="60" y="2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6A689-37D2-4105-8B65-4A207475AD96}" type="datetimeFigureOut">
              <a:rPr lang="ko-KR" altLang="en-US" smtClean="0"/>
              <a:t>2015-12-02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D1801-8B7C-4832-A0B1-D4846C5C77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58448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6A689-37D2-4105-8B65-4A207475AD96}" type="datetimeFigureOut">
              <a:rPr lang="ko-KR" altLang="en-US" smtClean="0"/>
              <a:t>2015-12-02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D1801-8B7C-4832-A0B1-D4846C5C77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07079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6A689-37D2-4105-8B65-4A207475AD96}" type="datetimeFigureOut">
              <a:rPr lang="ko-KR" altLang="en-US" smtClean="0"/>
              <a:t>2015-12-02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D1801-8B7C-4832-A0B1-D4846C5C77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73005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6A689-37D2-4105-8B65-4A207475AD96}" type="datetimeFigureOut">
              <a:rPr lang="ko-KR" altLang="en-US" smtClean="0"/>
              <a:t>2015-12-02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D1801-8B7C-4832-A0B1-D4846C5C77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61109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6A689-37D2-4105-8B65-4A207475AD96}" type="datetimeFigureOut">
              <a:rPr lang="ko-KR" altLang="en-US" smtClean="0"/>
              <a:t>2015-12-02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D1801-8B7C-4832-A0B1-D4846C5C77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71672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6A689-37D2-4105-8B65-4A207475AD96}" type="datetimeFigureOut">
              <a:rPr lang="ko-KR" altLang="en-US" smtClean="0"/>
              <a:t>2015-12-02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D1801-8B7C-4832-A0B1-D4846C5C77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45586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6A689-37D2-4105-8B65-4A207475AD96}" type="datetimeFigureOut">
              <a:rPr lang="ko-KR" altLang="en-US" smtClean="0"/>
              <a:t>2015-12-02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D1801-8B7C-4832-A0B1-D4846C5C77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58788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6A689-37D2-4105-8B65-4A207475AD96}" type="datetimeFigureOut">
              <a:rPr lang="ko-KR" altLang="en-US" smtClean="0"/>
              <a:t>2015-12-02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D1801-8B7C-4832-A0B1-D4846C5C77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51560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6A689-37D2-4105-8B65-4A207475AD96}" type="datetimeFigureOut">
              <a:rPr lang="ko-KR" altLang="en-US" smtClean="0"/>
              <a:t>2015-12-02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D1801-8B7C-4832-A0B1-D4846C5C77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06877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6A689-37D2-4105-8B65-4A207475AD96}" type="datetimeFigureOut">
              <a:rPr lang="ko-KR" altLang="en-US" smtClean="0"/>
              <a:t>2015-12-02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D1801-8B7C-4832-A0B1-D4846C5C77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91947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6A689-37D2-4105-8B65-4A207475AD96}" type="datetimeFigureOut">
              <a:rPr lang="ko-KR" altLang="en-US" smtClean="0"/>
              <a:t>2015-12-02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D1801-8B7C-4832-A0B1-D4846C5C77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59061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76A689-37D2-4105-8B65-4A207475AD96}" type="datetimeFigureOut">
              <a:rPr lang="ko-KR" altLang="en-US" smtClean="0"/>
              <a:t>2015-12-02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4D1801-8B7C-4832-A0B1-D4846C5C77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04112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1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smtClean="0"/>
              <a:t>한강에서 놀자</a:t>
            </a:r>
            <a:r>
              <a:rPr lang="en-US" altLang="ko-KR" dirty="0" smtClean="0"/>
              <a:t>!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 smtClean="0"/>
              <a:t>스토리보드</a:t>
            </a:r>
            <a:r>
              <a:rPr lang="en-US" altLang="ko-KR" dirty="0" smtClean="0"/>
              <a:t>-</a:t>
            </a:r>
            <a:r>
              <a:rPr lang="ko-KR" altLang="en-US" smtClean="0"/>
              <a:t>일반 사용자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637363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Background"/>
          <p:cNvSpPr/>
          <p:nvPr/>
        </p:nvSpPr>
        <p:spPr>
          <a:xfrm>
            <a:off x="1677363" y="143391"/>
            <a:ext cx="3696311" cy="6571218"/>
          </a:xfrm>
          <a:prstGeom prst="rect">
            <a:avLst/>
          </a:prstGeom>
          <a:solidFill>
            <a:srgbClr val="EEEEEE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 smtClean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6634480" y="482193"/>
            <a:ext cx="5059680" cy="58936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atin typeface="+mn-ea"/>
              </a:rPr>
              <a:t>사이드 메뉴</a:t>
            </a:r>
            <a:r>
              <a:rPr lang="en-US" altLang="ko-KR" sz="1600" dirty="0" smtClean="0">
                <a:latin typeface="+mn-ea"/>
              </a:rPr>
              <a:t>(</a:t>
            </a:r>
            <a:r>
              <a:rPr lang="ko-KR" altLang="en-US" sz="1600" smtClean="0">
                <a:latin typeface="+mn-ea"/>
              </a:rPr>
              <a:t>관리자 유저</a:t>
            </a:r>
            <a:r>
              <a:rPr lang="en-US" altLang="ko-KR" sz="1600" dirty="0" smtClean="0">
                <a:latin typeface="+mn-ea"/>
              </a:rPr>
              <a:t>)</a:t>
            </a:r>
          </a:p>
          <a:p>
            <a:pPr algn="just"/>
            <a:endParaRPr lang="en-US" altLang="ko-KR" sz="1400" dirty="0">
              <a:latin typeface="+mn-ea"/>
            </a:endParaRPr>
          </a:p>
          <a:p>
            <a:pPr marL="342900" indent="-342900" algn="just">
              <a:buAutoNum type="arabicPeriod"/>
            </a:pPr>
            <a:r>
              <a:rPr lang="ko-KR" altLang="en-US" sz="1400" dirty="0" smtClean="0">
                <a:latin typeface="+mn-ea"/>
              </a:rPr>
              <a:t>사이드 메뉴</a:t>
            </a:r>
            <a:endParaRPr lang="en-US" altLang="ko-KR" sz="1400" dirty="0">
              <a:latin typeface="+mn-ea"/>
            </a:endParaRPr>
          </a:p>
          <a:p>
            <a:pPr marL="285750" indent="-285750" algn="just">
              <a:buFontTx/>
              <a:buChar char="-"/>
            </a:pPr>
            <a:r>
              <a:rPr lang="ko-KR" altLang="en-US" sz="1400" dirty="0" smtClean="0">
                <a:latin typeface="+mn-ea"/>
              </a:rPr>
              <a:t>공지사항</a:t>
            </a:r>
            <a:r>
              <a:rPr lang="en-US" altLang="ko-KR" sz="1400" dirty="0" smtClean="0">
                <a:latin typeface="+mn-ea"/>
              </a:rPr>
              <a:t>(+</a:t>
            </a:r>
            <a:r>
              <a:rPr lang="ko-KR" altLang="en-US" sz="1400" smtClean="0">
                <a:latin typeface="+mn-ea"/>
              </a:rPr>
              <a:t>작성 버튼</a:t>
            </a:r>
            <a:r>
              <a:rPr lang="en-US" altLang="ko-KR" sz="1400" dirty="0" smtClean="0">
                <a:latin typeface="+mn-ea"/>
              </a:rPr>
              <a:t>)</a:t>
            </a:r>
          </a:p>
          <a:p>
            <a:pPr marL="285750" indent="-285750" algn="just">
              <a:buFontTx/>
              <a:buChar char="-"/>
            </a:pPr>
            <a:r>
              <a:rPr lang="ko-KR" altLang="en-US" sz="1400" dirty="0" smtClean="0">
                <a:latin typeface="+mn-ea"/>
              </a:rPr>
              <a:t>실시간 거리공연</a:t>
            </a:r>
            <a:endParaRPr lang="en-US" altLang="ko-KR" sz="1400" dirty="0" smtClean="0">
              <a:latin typeface="+mn-ea"/>
            </a:endParaRPr>
          </a:p>
          <a:p>
            <a:pPr marL="285750" indent="-285750" algn="just">
              <a:buFontTx/>
              <a:buChar char="-"/>
            </a:pPr>
            <a:r>
              <a:rPr lang="ko-KR" altLang="en-US" sz="1400" dirty="0" smtClean="0">
                <a:latin typeface="+mn-ea"/>
              </a:rPr>
              <a:t>공연 일정</a:t>
            </a:r>
            <a:endParaRPr lang="en-US" altLang="ko-KR" sz="1400" dirty="0" smtClean="0">
              <a:latin typeface="+mn-ea"/>
            </a:endParaRPr>
          </a:p>
          <a:p>
            <a:pPr marL="285750" indent="-285750" algn="just">
              <a:buFontTx/>
              <a:buChar char="-"/>
            </a:pPr>
            <a:r>
              <a:rPr lang="ko-KR" altLang="en-US" sz="1400" dirty="0" smtClean="0">
                <a:latin typeface="+mn-ea"/>
              </a:rPr>
              <a:t>공연 갤러리</a:t>
            </a:r>
            <a:endParaRPr lang="en-US" altLang="ko-KR" sz="1400" dirty="0" smtClean="0">
              <a:latin typeface="+mn-ea"/>
            </a:endParaRPr>
          </a:p>
          <a:p>
            <a:pPr marL="285750" indent="-285750" algn="just">
              <a:buFontTx/>
              <a:buChar char="-"/>
            </a:pPr>
            <a:r>
              <a:rPr lang="ko-KR" altLang="en-US" sz="1400" dirty="0" smtClean="0">
                <a:latin typeface="+mn-ea"/>
              </a:rPr>
              <a:t>공연 한마디</a:t>
            </a:r>
            <a:endParaRPr lang="en-US" altLang="ko-KR" sz="1400" dirty="0" smtClean="0">
              <a:latin typeface="+mn-ea"/>
            </a:endParaRPr>
          </a:p>
          <a:p>
            <a:pPr marL="285750" indent="-285750" algn="just">
              <a:buFontTx/>
              <a:buChar char="-"/>
            </a:pPr>
            <a:r>
              <a:rPr lang="ko-KR" altLang="en-US" sz="1400" dirty="0" smtClean="0">
                <a:latin typeface="+mn-ea"/>
              </a:rPr>
              <a:t>한강 거리공연 예술가</a:t>
            </a:r>
            <a:endParaRPr lang="en-US" altLang="ko-KR" sz="1400" dirty="0" smtClean="0">
              <a:latin typeface="+mn-ea"/>
            </a:endParaRPr>
          </a:p>
          <a:p>
            <a:pPr marL="285750" indent="-285750" algn="just">
              <a:buFontTx/>
              <a:buChar char="-"/>
            </a:pPr>
            <a:r>
              <a:rPr lang="ko-KR" altLang="en-US" sz="1400" dirty="0" smtClean="0">
                <a:latin typeface="+mn-ea"/>
              </a:rPr>
              <a:t>활동보고서</a:t>
            </a:r>
            <a:endParaRPr lang="en-US" altLang="ko-KR" sz="1400" dirty="0" smtClean="0">
              <a:latin typeface="+mn-ea"/>
            </a:endParaRPr>
          </a:p>
          <a:p>
            <a:pPr marL="285750" indent="-285750" algn="just">
              <a:buFontTx/>
              <a:buChar char="-"/>
            </a:pPr>
            <a:r>
              <a:rPr lang="en-US" altLang="ko-KR" sz="1400" dirty="0" smtClean="0">
                <a:latin typeface="+mn-ea"/>
              </a:rPr>
              <a:t>Q&amp;A</a:t>
            </a:r>
          </a:p>
          <a:p>
            <a:pPr marL="285750" indent="-285750" algn="just">
              <a:buFontTx/>
              <a:buChar char="-"/>
            </a:pPr>
            <a:r>
              <a:rPr lang="ko-KR" altLang="en-US" sz="1400" dirty="0">
                <a:latin typeface="+mn-ea"/>
              </a:rPr>
              <a:t>팀</a:t>
            </a:r>
            <a:r>
              <a:rPr lang="en-US" altLang="ko-KR" sz="1400" dirty="0" smtClean="0">
                <a:latin typeface="+mn-ea"/>
              </a:rPr>
              <a:t>/</a:t>
            </a:r>
            <a:r>
              <a:rPr lang="ko-KR" altLang="en-US" sz="1400" smtClean="0">
                <a:latin typeface="+mn-ea"/>
              </a:rPr>
              <a:t>관리자 게시판</a:t>
            </a:r>
            <a:endParaRPr lang="en-US" altLang="ko-KR" sz="1400" dirty="0" smtClean="0">
              <a:latin typeface="+mn-ea"/>
            </a:endParaRPr>
          </a:p>
          <a:p>
            <a:pPr marL="285750" indent="-285750" algn="just">
              <a:buFontTx/>
              <a:buChar char="-"/>
            </a:pPr>
            <a:r>
              <a:rPr lang="ko-KR" altLang="en-US" sz="1400" dirty="0" smtClean="0">
                <a:latin typeface="+mn-ea"/>
              </a:rPr>
              <a:t>팀 관리</a:t>
            </a:r>
            <a:endParaRPr lang="en-US" altLang="ko-KR" sz="1400" dirty="0" smtClean="0">
              <a:latin typeface="+mn-ea"/>
            </a:endParaRPr>
          </a:p>
          <a:p>
            <a:pPr marL="285750" indent="-285750" algn="just">
              <a:buFontTx/>
              <a:buChar char="-"/>
            </a:pPr>
            <a:r>
              <a:rPr lang="ko-KR" altLang="en-US" sz="1400" dirty="0" smtClean="0">
                <a:latin typeface="+mn-ea"/>
              </a:rPr>
              <a:t>설정</a:t>
            </a:r>
            <a:endParaRPr lang="en-US" altLang="ko-KR" sz="1400" dirty="0" smtClean="0">
              <a:latin typeface="+mn-ea"/>
            </a:endParaRPr>
          </a:p>
          <a:p>
            <a:pPr marL="285750" indent="-285750" algn="just">
              <a:buFontTx/>
              <a:buChar char="-"/>
            </a:pPr>
            <a:endParaRPr lang="en-US" altLang="ko-KR" sz="1400" dirty="0">
              <a:latin typeface="+mn-ea"/>
            </a:endParaRPr>
          </a:p>
          <a:p>
            <a:pPr algn="just"/>
            <a:r>
              <a:rPr lang="en-US" altLang="ko-KR" sz="1400" dirty="0">
                <a:latin typeface="+mn-ea"/>
              </a:rPr>
              <a:t>2</a:t>
            </a:r>
            <a:r>
              <a:rPr lang="en-US" altLang="ko-KR" sz="1400" dirty="0" smtClean="0">
                <a:latin typeface="+mn-ea"/>
              </a:rPr>
              <a:t>. </a:t>
            </a:r>
            <a:r>
              <a:rPr lang="ko-KR" altLang="en-US" sz="1400" smtClean="0">
                <a:latin typeface="+mn-ea"/>
              </a:rPr>
              <a:t>계정</a:t>
            </a:r>
            <a:endParaRPr lang="en-US" altLang="ko-KR" sz="1400" dirty="0" smtClean="0">
              <a:latin typeface="+mn-ea"/>
            </a:endParaRPr>
          </a:p>
          <a:p>
            <a:pPr marL="285750" indent="-285750" algn="just">
              <a:buFontTx/>
              <a:buChar char="-"/>
            </a:pPr>
            <a:r>
              <a:rPr lang="ko-KR" altLang="en-US" sz="1400" dirty="0" smtClean="0">
                <a:latin typeface="+mn-ea"/>
              </a:rPr>
              <a:t>로그인 된 아이디</a:t>
            </a:r>
            <a:r>
              <a:rPr lang="en-US" altLang="ko-KR" sz="1400" dirty="0" smtClean="0">
                <a:latin typeface="+mn-ea"/>
              </a:rPr>
              <a:t>, </a:t>
            </a:r>
            <a:r>
              <a:rPr lang="ko-KR" altLang="en-US" sz="1400" smtClean="0">
                <a:latin typeface="+mn-ea"/>
              </a:rPr>
              <a:t>관리자 유저 이미지 </a:t>
            </a:r>
            <a:endParaRPr lang="en-US" altLang="ko-KR" sz="1400" dirty="0" smtClean="0">
              <a:latin typeface="+mn-ea"/>
            </a:endParaRPr>
          </a:p>
          <a:p>
            <a:pPr marL="342900" indent="-342900" algn="just">
              <a:buAutoNum type="arabicPeriod"/>
            </a:pPr>
            <a:endParaRPr lang="en-US" altLang="ko-KR" sz="1400" dirty="0">
              <a:latin typeface="+mn-ea"/>
            </a:endParaRPr>
          </a:p>
          <a:p>
            <a:pPr marL="342900" indent="-342900" algn="just">
              <a:buAutoNum type="arabicPeriod"/>
            </a:pPr>
            <a:endParaRPr lang="ko-KR" altLang="en-US" sz="1600" dirty="0"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7363" y="143391"/>
            <a:ext cx="3696311" cy="6571218"/>
          </a:xfrm>
          <a:prstGeom prst="rect">
            <a:avLst/>
          </a:prstGeom>
        </p:spPr>
      </p:pic>
      <p:sp>
        <p:nvSpPr>
          <p:cNvPr id="41" name="타원 40"/>
          <p:cNvSpPr/>
          <p:nvPr/>
        </p:nvSpPr>
        <p:spPr>
          <a:xfrm>
            <a:off x="1569363" y="1171639"/>
            <a:ext cx="216000" cy="216000"/>
          </a:xfrm>
          <a:prstGeom prst="ellipse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900" b="1" dirty="0" smtClean="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rPr>
              <a:t>1</a:t>
            </a:r>
            <a:endParaRPr lang="ko-KR" altLang="en-US" sz="900" b="1" dirty="0">
              <a:solidFill>
                <a:schemeClr val="tx1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7" name="타원 6"/>
          <p:cNvSpPr/>
          <p:nvPr/>
        </p:nvSpPr>
        <p:spPr>
          <a:xfrm>
            <a:off x="1569363" y="441515"/>
            <a:ext cx="216000" cy="216000"/>
          </a:xfrm>
          <a:prstGeom prst="ellipse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rPr>
              <a:t>2</a:t>
            </a:r>
            <a:endParaRPr lang="ko-KR" altLang="en-US" sz="900" b="1" dirty="0">
              <a:solidFill>
                <a:schemeClr val="tx1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736414" y="1280396"/>
            <a:ext cx="1389558" cy="190937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/>
          <p:cNvCxnSpPr>
            <a:stCxn id="8" idx="3"/>
          </p:cNvCxnSpPr>
          <p:nvPr/>
        </p:nvCxnSpPr>
        <p:spPr>
          <a:xfrm flipV="1">
            <a:off x="3125972" y="1280396"/>
            <a:ext cx="3508508" cy="95468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/>
          <p:cNvSpPr/>
          <p:nvPr/>
        </p:nvSpPr>
        <p:spPr>
          <a:xfrm>
            <a:off x="2445487" y="657515"/>
            <a:ext cx="1010093" cy="288783"/>
          </a:xfrm>
          <a:prstGeom prst="rect">
            <a:avLst/>
          </a:prstGeom>
          <a:solidFill>
            <a:srgbClr val="2124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2402955" y="648033"/>
            <a:ext cx="10711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altLang="ko-KR" sz="1200" b="1" dirty="0" smtClean="0">
                <a:solidFill>
                  <a:schemeClr val="bg1"/>
                </a:solidFill>
              </a:rPr>
              <a:t>crooked1 </a:t>
            </a:r>
            <a:r>
              <a:rPr lang="ko-KR" altLang="en-US" sz="1200" b="1" smtClean="0">
                <a:solidFill>
                  <a:schemeClr val="bg1"/>
                </a:solidFill>
              </a:rPr>
              <a:t>님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508745" y="978197"/>
            <a:ext cx="59503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ko-KR" altLang="en-US" sz="800" dirty="0" smtClean="0">
                <a:solidFill>
                  <a:schemeClr val="bg1">
                    <a:lumMod val="65000"/>
                  </a:schemeClr>
                </a:solidFill>
              </a:rPr>
              <a:t>로그아웃</a:t>
            </a:r>
            <a:endParaRPr lang="ko-KR" alt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6773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7363" y="143391"/>
            <a:ext cx="3696311" cy="6571218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1759659" y="466344"/>
            <a:ext cx="2309421" cy="3520440"/>
          </a:xfrm>
          <a:prstGeom prst="rect">
            <a:avLst/>
          </a:prstGeom>
          <a:solidFill>
            <a:srgbClr val="2124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Volume Down"/>
          <p:cNvSpPr>
            <a:spLocks noEditPoints="1"/>
          </p:cNvSpPr>
          <p:nvPr/>
        </p:nvSpPr>
        <p:spPr bwMode="auto">
          <a:xfrm>
            <a:off x="1861220" y="576993"/>
            <a:ext cx="180000" cy="180000"/>
          </a:xfrm>
          <a:custGeom>
            <a:avLst/>
            <a:gdLst>
              <a:gd name="T0" fmla="*/ 311 w 481"/>
              <a:gd name="T1" fmla="*/ 3 h 591"/>
              <a:gd name="T2" fmla="*/ 289 w 481"/>
              <a:gd name="T3" fmla="*/ 17 h 591"/>
              <a:gd name="T4" fmla="*/ 132 w 481"/>
              <a:gd name="T5" fmla="*/ 173 h 591"/>
              <a:gd name="T6" fmla="*/ 41 w 481"/>
              <a:gd name="T7" fmla="*/ 173 h 591"/>
              <a:gd name="T8" fmla="*/ 0 w 481"/>
              <a:gd name="T9" fmla="*/ 214 h 591"/>
              <a:gd name="T10" fmla="*/ 0 w 481"/>
              <a:gd name="T11" fmla="*/ 374 h 591"/>
              <a:gd name="T12" fmla="*/ 41 w 481"/>
              <a:gd name="T13" fmla="*/ 414 h 591"/>
              <a:gd name="T14" fmla="*/ 132 w 481"/>
              <a:gd name="T15" fmla="*/ 414 h 591"/>
              <a:gd name="T16" fmla="*/ 288 w 481"/>
              <a:gd name="T17" fmla="*/ 570 h 591"/>
              <a:gd name="T18" fmla="*/ 337 w 481"/>
              <a:gd name="T19" fmla="*/ 584 h 591"/>
              <a:gd name="T20" fmla="*/ 361 w 481"/>
              <a:gd name="T21" fmla="*/ 538 h 591"/>
              <a:gd name="T22" fmla="*/ 361 w 481"/>
              <a:gd name="T23" fmla="*/ 45 h 591"/>
              <a:gd name="T24" fmla="*/ 335 w 481"/>
              <a:gd name="T25" fmla="*/ 3 h 591"/>
              <a:gd name="T26" fmla="*/ 311 w 481"/>
              <a:gd name="T27" fmla="*/ 3 h 591"/>
              <a:gd name="T28" fmla="*/ 334 w 481"/>
              <a:gd name="T29" fmla="*/ 45 h 591"/>
              <a:gd name="T30" fmla="*/ 334 w 481"/>
              <a:gd name="T31" fmla="*/ 538 h 591"/>
              <a:gd name="T32" fmla="*/ 326 w 481"/>
              <a:gd name="T33" fmla="*/ 560 h 591"/>
              <a:gd name="T34" fmla="*/ 307 w 481"/>
              <a:gd name="T35" fmla="*/ 551 h 591"/>
              <a:gd name="T36" fmla="*/ 138 w 481"/>
              <a:gd name="T37" fmla="*/ 384 h 591"/>
              <a:gd name="T38" fmla="*/ 134 w 481"/>
              <a:gd name="T39" fmla="*/ 371 h 591"/>
              <a:gd name="T40" fmla="*/ 134 w 481"/>
              <a:gd name="T41" fmla="*/ 217 h 591"/>
              <a:gd name="T42" fmla="*/ 138 w 481"/>
              <a:gd name="T43" fmla="*/ 204 h 591"/>
              <a:gd name="T44" fmla="*/ 307 w 481"/>
              <a:gd name="T45" fmla="*/ 36 h 591"/>
              <a:gd name="T46" fmla="*/ 334 w 481"/>
              <a:gd name="T47" fmla="*/ 45 h 591"/>
              <a:gd name="T48" fmla="*/ 41 w 481"/>
              <a:gd name="T49" fmla="*/ 201 h 591"/>
              <a:gd name="T50" fmla="*/ 110 w 481"/>
              <a:gd name="T51" fmla="*/ 201 h 591"/>
              <a:gd name="T52" fmla="*/ 108 w 481"/>
              <a:gd name="T53" fmla="*/ 217 h 591"/>
              <a:gd name="T54" fmla="*/ 108 w 481"/>
              <a:gd name="T55" fmla="*/ 371 h 591"/>
              <a:gd name="T56" fmla="*/ 110 w 481"/>
              <a:gd name="T57" fmla="*/ 387 h 591"/>
              <a:gd name="T58" fmla="*/ 41 w 481"/>
              <a:gd name="T59" fmla="*/ 387 h 591"/>
              <a:gd name="T60" fmla="*/ 28 w 481"/>
              <a:gd name="T61" fmla="*/ 374 h 591"/>
              <a:gd name="T62" fmla="*/ 28 w 481"/>
              <a:gd name="T63" fmla="*/ 214 h 591"/>
              <a:gd name="T64" fmla="*/ 41 w 481"/>
              <a:gd name="T65" fmla="*/ 201 h 591"/>
              <a:gd name="T66" fmla="*/ 410 w 481"/>
              <a:gd name="T67" fmla="*/ 206 h 591"/>
              <a:gd name="T68" fmla="*/ 407 w 481"/>
              <a:gd name="T69" fmla="*/ 232 h 591"/>
              <a:gd name="T70" fmla="*/ 454 w 481"/>
              <a:gd name="T71" fmla="*/ 294 h 591"/>
              <a:gd name="T72" fmla="*/ 407 w 481"/>
              <a:gd name="T73" fmla="*/ 355 h 591"/>
              <a:gd name="T74" fmla="*/ 413 w 481"/>
              <a:gd name="T75" fmla="*/ 381 h 591"/>
              <a:gd name="T76" fmla="*/ 481 w 481"/>
              <a:gd name="T77" fmla="*/ 294 h 591"/>
              <a:gd name="T78" fmla="*/ 413 w 481"/>
              <a:gd name="T79" fmla="*/ 207 h 591"/>
              <a:gd name="T80" fmla="*/ 410 w 481"/>
              <a:gd name="T81" fmla="*/ 206 h 5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481" h="591">
                <a:moveTo>
                  <a:pt x="311" y="3"/>
                </a:moveTo>
                <a:cubicBezTo>
                  <a:pt x="303" y="5"/>
                  <a:pt x="295" y="10"/>
                  <a:pt x="289" y="17"/>
                </a:cubicBezTo>
                <a:lnTo>
                  <a:pt x="132" y="173"/>
                </a:lnTo>
                <a:lnTo>
                  <a:pt x="41" y="173"/>
                </a:lnTo>
                <a:cubicBezTo>
                  <a:pt x="19" y="173"/>
                  <a:pt x="0" y="192"/>
                  <a:pt x="0" y="214"/>
                </a:cubicBezTo>
                <a:lnTo>
                  <a:pt x="0" y="374"/>
                </a:lnTo>
                <a:cubicBezTo>
                  <a:pt x="0" y="396"/>
                  <a:pt x="19" y="414"/>
                  <a:pt x="41" y="414"/>
                </a:cubicBezTo>
                <a:lnTo>
                  <a:pt x="132" y="414"/>
                </a:lnTo>
                <a:lnTo>
                  <a:pt x="288" y="570"/>
                </a:lnTo>
                <a:cubicBezTo>
                  <a:pt x="303" y="585"/>
                  <a:pt x="322" y="591"/>
                  <a:pt x="337" y="584"/>
                </a:cubicBezTo>
                <a:cubicBezTo>
                  <a:pt x="353" y="577"/>
                  <a:pt x="361" y="559"/>
                  <a:pt x="361" y="538"/>
                </a:cubicBezTo>
                <a:lnTo>
                  <a:pt x="361" y="45"/>
                </a:lnTo>
                <a:cubicBezTo>
                  <a:pt x="361" y="25"/>
                  <a:pt x="351" y="8"/>
                  <a:pt x="335" y="3"/>
                </a:cubicBezTo>
                <a:cubicBezTo>
                  <a:pt x="327" y="0"/>
                  <a:pt x="319" y="1"/>
                  <a:pt x="311" y="3"/>
                </a:cubicBezTo>
                <a:close/>
                <a:moveTo>
                  <a:pt x="334" y="45"/>
                </a:moveTo>
                <a:lnTo>
                  <a:pt x="334" y="538"/>
                </a:lnTo>
                <a:cubicBezTo>
                  <a:pt x="334" y="552"/>
                  <a:pt x="329" y="559"/>
                  <a:pt x="326" y="560"/>
                </a:cubicBezTo>
                <a:cubicBezTo>
                  <a:pt x="323" y="562"/>
                  <a:pt x="317" y="562"/>
                  <a:pt x="307" y="551"/>
                </a:cubicBezTo>
                <a:cubicBezTo>
                  <a:pt x="250" y="495"/>
                  <a:pt x="194" y="439"/>
                  <a:pt x="138" y="384"/>
                </a:cubicBezTo>
                <a:cubicBezTo>
                  <a:pt x="136" y="380"/>
                  <a:pt x="134" y="376"/>
                  <a:pt x="134" y="371"/>
                </a:cubicBezTo>
                <a:lnTo>
                  <a:pt x="134" y="217"/>
                </a:lnTo>
                <a:cubicBezTo>
                  <a:pt x="134" y="211"/>
                  <a:pt x="136" y="207"/>
                  <a:pt x="138" y="204"/>
                </a:cubicBezTo>
                <a:lnTo>
                  <a:pt x="307" y="36"/>
                </a:lnTo>
                <a:cubicBezTo>
                  <a:pt x="319" y="23"/>
                  <a:pt x="334" y="30"/>
                  <a:pt x="334" y="45"/>
                </a:cubicBezTo>
                <a:close/>
                <a:moveTo>
                  <a:pt x="41" y="201"/>
                </a:moveTo>
                <a:lnTo>
                  <a:pt x="110" y="201"/>
                </a:lnTo>
                <a:cubicBezTo>
                  <a:pt x="108" y="206"/>
                  <a:pt x="108" y="212"/>
                  <a:pt x="108" y="217"/>
                </a:cubicBezTo>
                <a:lnTo>
                  <a:pt x="108" y="371"/>
                </a:lnTo>
                <a:cubicBezTo>
                  <a:pt x="108" y="376"/>
                  <a:pt x="108" y="382"/>
                  <a:pt x="110" y="387"/>
                </a:cubicBezTo>
                <a:lnTo>
                  <a:pt x="41" y="387"/>
                </a:lnTo>
                <a:cubicBezTo>
                  <a:pt x="34" y="387"/>
                  <a:pt x="28" y="381"/>
                  <a:pt x="28" y="374"/>
                </a:cubicBezTo>
                <a:lnTo>
                  <a:pt x="28" y="214"/>
                </a:lnTo>
                <a:cubicBezTo>
                  <a:pt x="28" y="207"/>
                  <a:pt x="34" y="201"/>
                  <a:pt x="41" y="201"/>
                </a:cubicBezTo>
                <a:close/>
                <a:moveTo>
                  <a:pt x="410" y="206"/>
                </a:moveTo>
                <a:cubicBezTo>
                  <a:pt x="394" y="207"/>
                  <a:pt x="392" y="229"/>
                  <a:pt x="407" y="232"/>
                </a:cubicBezTo>
                <a:cubicBezTo>
                  <a:pt x="434" y="239"/>
                  <a:pt x="454" y="264"/>
                  <a:pt x="454" y="294"/>
                </a:cubicBezTo>
                <a:cubicBezTo>
                  <a:pt x="454" y="324"/>
                  <a:pt x="434" y="348"/>
                  <a:pt x="407" y="355"/>
                </a:cubicBezTo>
                <a:cubicBezTo>
                  <a:pt x="389" y="359"/>
                  <a:pt x="396" y="387"/>
                  <a:pt x="413" y="381"/>
                </a:cubicBezTo>
                <a:cubicBezTo>
                  <a:pt x="452" y="371"/>
                  <a:pt x="481" y="336"/>
                  <a:pt x="481" y="294"/>
                </a:cubicBezTo>
                <a:cubicBezTo>
                  <a:pt x="481" y="252"/>
                  <a:pt x="452" y="217"/>
                  <a:pt x="413" y="207"/>
                </a:cubicBezTo>
                <a:cubicBezTo>
                  <a:pt x="412" y="206"/>
                  <a:pt x="411" y="206"/>
                  <a:pt x="410" y="206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2110998" y="487608"/>
            <a:ext cx="1604972" cy="62482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60000"/>
              </a:lnSpc>
            </a:pPr>
            <a:r>
              <a:rPr lang="ko-KR" altLang="en-US" sz="1150" b="1" dirty="0" smtClean="0">
                <a:solidFill>
                  <a:schemeClr val="bg1"/>
                </a:solidFill>
                <a:latin typeface="+mn-ea"/>
              </a:rPr>
              <a:t>공지사항</a:t>
            </a:r>
            <a:endParaRPr lang="en-US" altLang="ko-KR" sz="1150" b="1" dirty="0" smtClean="0">
              <a:solidFill>
                <a:schemeClr val="bg1"/>
              </a:solidFill>
              <a:latin typeface="+mn-ea"/>
            </a:endParaRPr>
          </a:p>
          <a:p>
            <a:pPr algn="just">
              <a:lnSpc>
                <a:spcPct val="160000"/>
              </a:lnSpc>
            </a:pPr>
            <a:r>
              <a:rPr lang="ko-KR" altLang="en-US" sz="1150" b="1" dirty="0" smtClean="0">
                <a:solidFill>
                  <a:schemeClr val="bg1"/>
                </a:solidFill>
                <a:latin typeface="+mn-ea"/>
              </a:rPr>
              <a:t>실시간 거리공연</a:t>
            </a:r>
            <a:endParaRPr lang="en-US" altLang="ko-KR" sz="1150" b="1" dirty="0" smtClean="0">
              <a:solidFill>
                <a:schemeClr val="bg1"/>
              </a:solidFill>
              <a:latin typeface="+mn-ea"/>
            </a:endParaRPr>
          </a:p>
          <a:p>
            <a:pPr algn="just">
              <a:lnSpc>
                <a:spcPct val="160000"/>
              </a:lnSpc>
            </a:pPr>
            <a:r>
              <a:rPr lang="ko-KR" altLang="en-US" sz="1150" b="1" dirty="0" smtClean="0">
                <a:solidFill>
                  <a:schemeClr val="bg1"/>
                </a:solidFill>
                <a:latin typeface="+mn-ea"/>
              </a:rPr>
              <a:t>실시간 공연 신청</a:t>
            </a:r>
            <a:endParaRPr lang="en-US" altLang="ko-KR" sz="1150" b="1" dirty="0" smtClean="0">
              <a:solidFill>
                <a:schemeClr val="bg1"/>
              </a:solidFill>
              <a:latin typeface="+mn-ea"/>
            </a:endParaRPr>
          </a:p>
          <a:p>
            <a:pPr algn="just">
              <a:lnSpc>
                <a:spcPct val="160000"/>
              </a:lnSpc>
            </a:pPr>
            <a:r>
              <a:rPr lang="ko-KR" altLang="en-US" sz="1150" b="1" dirty="0" smtClean="0">
                <a:solidFill>
                  <a:schemeClr val="bg1"/>
                </a:solidFill>
                <a:latin typeface="+mn-ea"/>
              </a:rPr>
              <a:t>공연 일정</a:t>
            </a:r>
            <a:endParaRPr lang="en-US" altLang="ko-KR" sz="1150" b="1" dirty="0" smtClean="0">
              <a:solidFill>
                <a:schemeClr val="bg1"/>
              </a:solidFill>
              <a:latin typeface="+mn-ea"/>
            </a:endParaRPr>
          </a:p>
          <a:p>
            <a:pPr algn="just">
              <a:lnSpc>
                <a:spcPct val="160000"/>
              </a:lnSpc>
            </a:pPr>
            <a:r>
              <a:rPr lang="ko-KR" altLang="en-US" sz="1150" b="1" dirty="0" smtClean="0">
                <a:solidFill>
                  <a:schemeClr val="bg1"/>
                </a:solidFill>
                <a:latin typeface="+mn-ea"/>
              </a:rPr>
              <a:t>공연 예약</a:t>
            </a:r>
            <a:endParaRPr lang="en-US" altLang="ko-KR" sz="1150" b="1" dirty="0" smtClean="0">
              <a:solidFill>
                <a:schemeClr val="bg1"/>
              </a:solidFill>
              <a:latin typeface="+mn-ea"/>
            </a:endParaRPr>
          </a:p>
          <a:p>
            <a:pPr algn="just">
              <a:lnSpc>
                <a:spcPct val="160000"/>
              </a:lnSpc>
            </a:pPr>
            <a:r>
              <a:rPr lang="ko-KR" altLang="en-US" sz="1150" b="1" dirty="0" smtClean="0">
                <a:solidFill>
                  <a:schemeClr val="bg1"/>
                </a:solidFill>
                <a:latin typeface="+mn-ea"/>
              </a:rPr>
              <a:t>공연 갤러리</a:t>
            </a:r>
            <a:endParaRPr lang="en-US" altLang="ko-KR" sz="1150" b="1" dirty="0" smtClean="0">
              <a:solidFill>
                <a:schemeClr val="bg1"/>
              </a:solidFill>
              <a:latin typeface="+mn-ea"/>
            </a:endParaRPr>
          </a:p>
          <a:p>
            <a:pPr algn="just">
              <a:lnSpc>
                <a:spcPct val="160000"/>
              </a:lnSpc>
            </a:pPr>
            <a:r>
              <a:rPr lang="ko-KR" altLang="en-US" sz="1150" b="1" dirty="0" smtClean="0">
                <a:solidFill>
                  <a:schemeClr val="bg1"/>
                </a:solidFill>
                <a:latin typeface="+mn-ea"/>
              </a:rPr>
              <a:t>공연 한마디</a:t>
            </a:r>
            <a:endParaRPr lang="en-US" altLang="ko-KR" sz="1150" b="1" dirty="0" smtClean="0">
              <a:solidFill>
                <a:schemeClr val="bg1"/>
              </a:solidFill>
              <a:latin typeface="+mn-ea"/>
            </a:endParaRPr>
          </a:p>
          <a:p>
            <a:pPr algn="just">
              <a:lnSpc>
                <a:spcPct val="160000"/>
              </a:lnSpc>
            </a:pPr>
            <a:r>
              <a:rPr lang="ko-KR" altLang="en-US" sz="1150" b="1" dirty="0" smtClean="0">
                <a:solidFill>
                  <a:schemeClr val="bg1"/>
                </a:solidFill>
                <a:latin typeface="+mn-ea"/>
              </a:rPr>
              <a:t>한강 거리공연 예술가</a:t>
            </a:r>
            <a:endParaRPr lang="en-US" altLang="ko-KR" sz="1150" b="1" dirty="0" smtClean="0">
              <a:solidFill>
                <a:schemeClr val="bg1"/>
              </a:solidFill>
              <a:latin typeface="+mn-ea"/>
            </a:endParaRPr>
          </a:p>
          <a:p>
            <a:pPr algn="just">
              <a:lnSpc>
                <a:spcPct val="160000"/>
              </a:lnSpc>
            </a:pPr>
            <a:r>
              <a:rPr lang="ko-KR" altLang="en-US" sz="1150" b="1" dirty="0" smtClean="0">
                <a:solidFill>
                  <a:schemeClr val="bg1"/>
                </a:solidFill>
                <a:latin typeface="+mn-ea"/>
              </a:rPr>
              <a:t>팀 </a:t>
            </a:r>
            <a:r>
              <a:rPr lang="ko-KR" altLang="en-US" sz="1150" b="1" dirty="0" err="1" smtClean="0">
                <a:solidFill>
                  <a:schemeClr val="bg1"/>
                </a:solidFill>
                <a:latin typeface="+mn-ea"/>
              </a:rPr>
              <a:t>블로그</a:t>
            </a:r>
            <a:endParaRPr lang="en-US" altLang="ko-KR" sz="1150" b="1" dirty="0" smtClean="0">
              <a:solidFill>
                <a:schemeClr val="bg1"/>
              </a:solidFill>
              <a:latin typeface="+mn-ea"/>
            </a:endParaRPr>
          </a:p>
          <a:p>
            <a:pPr algn="just">
              <a:lnSpc>
                <a:spcPct val="160000"/>
              </a:lnSpc>
            </a:pPr>
            <a:r>
              <a:rPr lang="ko-KR" altLang="en-US" sz="1150" b="1" dirty="0" smtClean="0">
                <a:solidFill>
                  <a:schemeClr val="bg1"/>
                </a:solidFill>
                <a:latin typeface="+mn-ea"/>
              </a:rPr>
              <a:t>활동보고서</a:t>
            </a:r>
            <a:endParaRPr lang="en-US" altLang="ko-KR" sz="1150" b="1" dirty="0" smtClean="0">
              <a:solidFill>
                <a:schemeClr val="bg1"/>
              </a:solidFill>
              <a:latin typeface="+mn-ea"/>
            </a:endParaRPr>
          </a:p>
          <a:p>
            <a:pPr algn="just">
              <a:lnSpc>
                <a:spcPct val="160000"/>
              </a:lnSpc>
            </a:pPr>
            <a:r>
              <a:rPr lang="en-US" altLang="ko-KR" sz="1150" b="1" dirty="0" smtClean="0">
                <a:solidFill>
                  <a:schemeClr val="bg1"/>
                </a:solidFill>
                <a:latin typeface="+mn-ea"/>
              </a:rPr>
              <a:t>Q&amp;A</a:t>
            </a:r>
          </a:p>
          <a:p>
            <a:pPr algn="just">
              <a:lnSpc>
                <a:spcPct val="160000"/>
              </a:lnSpc>
            </a:pPr>
            <a:r>
              <a:rPr lang="ko-KR" altLang="en-US" sz="1150" b="1" dirty="0" smtClean="0">
                <a:solidFill>
                  <a:schemeClr val="bg1"/>
                </a:solidFill>
                <a:latin typeface="+mn-ea"/>
              </a:rPr>
              <a:t>팀 신청</a:t>
            </a:r>
            <a:endParaRPr lang="en-US" altLang="ko-KR" sz="1150" b="1" dirty="0" smtClean="0">
              <a:solidFill>
                <a:schemeClr val="bg1"/>
              </a:solidFill>
              <a:latin typeface="+mn-ea"/>
            </a:endParaRPr>
          </a:p>
          <a:p>
            <a:pPr algn="just">
              <a:lnSpc>
                <a:spcPct val="160000"/>
              </a:lnSpc>
            </a:pPr>
            <a:r>
              <a:rPr lang="ko-KR" altLang="en-US" sz="1150" b="1" dirty="0">
                <a:solidFill>
                  <a:schemeClr val="bg1"/>
                </a:solidFill>
                <a:latin typeface="+mn-ea"/>
              </a:rPr>
              <a:t>팀</a:t>
            </a:r>
            <a:r>
              <a:rPr lang="en-US" altLang="ko-KR" sz="1150" b="1" dirty="0" smtClean="0">
                <a:solidFill>
                  <a:schemeClr val="bg1"/>
                </a:solidFill>
                <a:latin typeface="+mn-ea"/>
              </a:rPr>
              <a:t>/</a:t>
            </a:r>
            <a:r>
              <a:rPr lang="ko-KR" altLang="en-US" sz="1150" b="1" smtClean="0">
                <a:solidFill>
                  <a:schemeClr val="bg1"/>
                </a:solidFill>
                <a:latin typeface="+mn-ea"/>
              </a:rPr>
              <a:t>관리자 게시판</a:t>
            </a:r>
            <a:endParaRPr lang="en-US" altLang="ko-KR" sz="1150" b="1" dirty="0" smtClean="0">
              <a:solidFill>
                <a:schemeClr val="bg1"/>
              </a:solidFill>
              <a:latin typeface="+mn-ea"/>
            </a:endParaRPr>
          </a:p>
          <a:p>
            <a:pPr algn="just">
              <a:lnSpc>
                <a:spcPct val="160000"/>
              </a:lnSpc>
            </a:pPr>
            <a:r>
              <a:rPr lang="ko-KR" altLang="en-US" sz="1150" b="1" dirty="0" smtClean="0">
                <a:solidFill>
                  <a:schemeClr val="bg1"/>
                </a:solidFill>
                <a:latin typeface="+mn-ea"/>
              </a:rPr>
              <a:t>팀 관리</a:t>
            </a:r>
            <a:endParaRPr lang="en-US" altLang="ko-KR" sz="1150" b="1" dirty="0" smtClean="0">
              <a:solidFill>
                <a:schemeClr val="bg1"/>
              </a:solidFill>
              <a:latin typeface="+mn-ea"/>
            </a:endParaRPr>
          </a:p>
          <a:p>
            <a:pPr algn="just">
              <a:lnSpc>
                <a:spcPct val="160000"/>
              </a:lnSpc>
            </a:pPr>
            <a:r>
              <a:rPr lang="ko-KR" altLang="en-US" sz="1150" b="1" dirty="0" smtClean="0">
                <a:solidFill>
                  <a:schemeClr val="bg1"/>
                </a:solidFill>
                <a:latin typeface="+mn-ea"/>
              </a:rPr>
              <a:t>설정</a:t>
            </a:r>
            <a:endParaRPr lang="en-US" altLang="ko-KR" sz="115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8" name="Clock"/>
          <p:cNvSpPr>
            <a:spLocks noChangeAspect="1" noEditPoints="1"/>
          </p:cNvSpPr>
          <p:nvPr/>
        </p:nvSpPr>
        <p:spPr bwMode="auto">
          <a:xfrm>
            <a:off x="1861220" y="989946"/>
            <a:ext cx="180000" cy="180000"/>
          </a:xfrm>
          <a:custGeom>
            <a:avLst/>
            <a:gdLst>
              <a:gd name="T0" fmla="*/ 333 w 667"/>
              <a:gd name="T1" fmla="*/ 0 h 666"/>
              <a:gd name="T2" fmla="*/ 0 w 667"/>
              <a:gd name="T3" fmla="*/ 333 h 666"/>
              <a:gd name="T4" fmla="*/ 333 w 667"/>
              <a:gd name="T5" fmla="*/ 666 h 666"/>
              <a:gd name="T6" fmla="*/ 667 w 667"/>
              <a:gd name="T7" fmla="*/ 333 h 666"/>
              <a:gd name="T8" fmla="*/ 333 w 667"/>
              <a:gd name="T9" fmla="*/ 0 h 666"/>
              <a:gd name="T10" fmla="*/ 333 w 667"/>
              <a:gd name="T11" fmla="*/ 26 h 666"/>
              <a:gd name="T12" fmla="*/ 640 w 667"/>
              <a:gd name="T13" fmla="*/ 333 h 666"/>
              <a:gd name="T14" fmla="*/ 333 w 667"/>
              <a:gd name="T15" fmla="*/ 640 h 666"/>
              <a:gd name="T16" fmla="*/ 27 w 667"/>
              <a:gd name="T17" fmla="*/ 333 h 666"/>
              <a:gd name="T18" fmla="*/ 333 w 667"/>
              <a:gd name="T19" fmla="*/ 26 h 666"/>
              <a:gd name="T20" fmla="*/ 333 w 667"/>
              <a:gd name="T21" fmla="*/ 66 h 666"/>
              <a:gd name="T22" fmla="*/ 320 w 667"/>
              <a:gd name="T23" fmla="*/ 80 h 666"/>
              <a:gd name="T24" fmla="*/ 320 w 667"/>
              <a:gd name="T25" fmla="*/ 295 h 666"/>
              <a:gd name="T26" fmla="*/ 293 w 667"/>
              <a:gd name="T27" fmla="*/ 333 h 666"/>
              <a:gd name="T28" fmla="*/ 297 w 667"/>
              <a:gd name="T29" fmla="*/ 350 h 666"/>
              <a:gd name="T30" fmla="*/ 217 w 667"/>
              <a:gd name="T31" fmla="*/ 430 h 666"/>
              <a:gd name="T32" fmla="*/ 236 w 667"/>
              <a:gd name="T33" fmla="*/ 449 h 666"/>
              <a:gd name="T34" fmla="*/ 316 w 667"/>
              <a:gd name="T35" fmla="*/ 369 h 666"/>
              <a:gd name="T36" fmla="*/ 333 w 667"/>
              <a:gd name="T37" fmla="*/ 373 h 666"/>
              <a:gd name="T38" fmla="*/ 373 w 667"/>
              <a:gd name="T39" fmla="*/ 333 h 666"/>
              <a:gd name="T40" fmla="*/ 347 w 667"/>
              <a:gd name="T41" fmla="*/ 295 h 666"/>
              <a:gd name="T42" fmla="*/ 347 w 667"/>
              <a:gd name="T43" fmla="*/ 80 h 666"/>
              <a:gd name="T44" fmla="*/ 333 w 667"/>
              <a:gd name="T45" fmla="*/ 66 h 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667" h="666">
                <a:moveTo>
                  <a:pt x="333" y="0"/>
                </a:moveTo>
                <a:cubicBezTo>
                  <a:pt x="149" y="0"/>
                  <a:pt x="0" y="149"/>
                  <a:pt x="0" y="333"/>
                </a:cubicBezTo>
                <a:cubicBezTo>
                  <a:pt x="0" y="517"/>
                  <a:pt x="149" y="666"/>
                  <a:pt x="333" y="666"/>
                </a:cubicBezTo>
                <a:cubicBezTo>
                  <a:pt x="517" y="666"/>
                  <a:pt x="667" y="517"/>
                  <a:pt x="667" y="333"/>
                </a:cubicBezTo>
                <a:cubicBezTo>
                  <a:pt x="667" y="149"/>
                  <a:pt x="517" y="0"/>
                  <a:pt x="333" y="0"/>
                </a:cubicBezTo>
                <a:close/>
                <a:moveTo>
                  <a:pt x="333" y="26"/>
                </a:moveTo>
                <a:cubicBezTo>
                  <a:pt x="503" y="26"/>
                  <a:pt x="640" y="163"/>
                  <a:pt x="640" y="333"/>
                </a:cubicBezTo>
                <a:cubicBezTo>
                  <a:pt x="640" y="503"/>
                  <a:pt x="503" y="640"/>
                  <a:pt x="333" y="640"/>
                </a:cubicBezTo>
                <a:cubicBezTo>
                  <a:pt x="164" y="640"/>
                  <a:pt x="27" y="503"/>
                  <a:pt x="27" y="333"/>
                </a:cubicBezTo>
                <a:cubicBezTo>
                  <a:pt x="27" y="163"/>
                  <a:pt x="164" y="26"/>
                  <a:pt x="333" y="26"/>
                </a:cubicBezTo>
                <a:close/>
                <a:moveTo>
                  <a:pt x="333" y="66"/>
                </a:moveTo>
                <a:cubicBezTo>
                  <a:pt x="326" y="66"/>
                  <a:pt x="320" y="72"/>
                  <a:pt x="320" y="80"/>
                </a:cubicBezTo>
                <a:lnTo>
                  <a:pt x="320" y="295"/>
                </a:lnTo>
                <a:cubicBezTo>
                  <a:pt x="304" y="301"/>
                  <a:pt x="293" y="316"/>
                  <a:pt x="293" y="333"/>
                </a:cubicBezTo>
                <a:cubicBezTo>
                  <a:pt x="293" y="339"/>
                  <a:pt x="295" y="345"/>
                  <a:pt x="297" y="350"/>
                </a:cubicBezTo>
                <a:lnTo>
                  <a:pt x="217" y="430"/>
                </a:lnTo>
                <a:cubicBezTo>
                  <a:pt x="204" y="443"/>
                  <a:pt x="223" y="462"/>
                  <a:pt x="236" y="449"/>
                </a:cubicBezTo>
                <a:lnTo>
                  <a:pt x="316" y="369"/>
                </a:lnTo>
                <a:cubicBezTo>
                  <a:pt x="321" y="372"/>
                  <a:pt x="327" y="373"/>
                  <a:pt x="333" y="373"/>
                </a:cubicBezTo>
                <a:cubicBezTo>
                  <a:pt x="355" y="373"/>
                  <a:pt x="373" y="355"/>
                  <a:pt x="373" y="333"/>
                </a:cubicBezTo>
                <a:cubicBezTo>
                  <a:pt x="373" y="316"/>
                  <a:pt x="362" y="301"/>
                  <a:pt x="347" y="295"/>
                </a:cubicBezTo>
                <a:lnTo>
                  <a:pt x="347" y="80"/>
                </a:lnTo>
                <a:cubicBezTo>
                  <a:pt x="347" y="72"/>
                  <a:pt x="340" y="66"/>
                  <a:pt x="333" y="66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Clock"/>
          <p:cNvSpPr>
            <a:spLocks noChangeAspect="1" noEditPoints="1"/>
          </p:cNvSpPr>
          <p:nvPr/>
        </p:nvSpPr>
        <p:spPr bwMode="auto">
          <a:xfrm>
            <a:off x="1861220" y="1402899"/>
            <a:ext cx="180000" cy="180000"/>
          </a:xfrm>
          <a:custGeom>
            <a:avLst/>
            <a:gdLst>
              <a:gd name="T0" fmla="*/ 333 w 667"/>
              <a:gd name="T1" fmla="*/ 0 h 666"/>
              <a:gd name="T2" fmla="*/ 0 w 667"/>
              <a:gd name="T3" fmla="*/ 333 h 666"/>
              <a:gd name="T4" fmla="*/ 333 w 667"/>
              <a:gd name="T5" fmla="*/ 666 h 666"/>
              <a:gd name="T6" fmla="*/ 667 w 667"/>
              <a:gd name="T7" fmla="*/ 333 h 666"/>
              <a:gd name="T8" fmla="*/ 333 w 667"/>
              <a:gd name="T9" fmla="*/ 0 h 666"/>
              <a:gd name="T10" fmla="*/ 333 w 667"/>
              <a:gd name="T11" fmla="*/ 26 h 666"/>
              <a:gd name="T12" fmla="*/ 640 w 667"/>
              <a:gd name="T13" fmla="*/ 333 h 666"/>
              <a:gd name="T14" fmla="*/ 333 w 667"/>
              <a:gd name="T15" fmla="*/ 640 h 666"/>
              <a:gd name="T16" fmla="*/ 27 w 667"/>
              <a:gd name="T17" fmla="*/ 333 h 666"/>
              <a:gd name="T18" fmla="*/ 333 w 667"/>
              <a:gd name="T19" fmla="*/ 26 h 666"/>
              <a:gd name="T20" fmla="*/ 333 w 667"/>
              <a:gd name="T21" fmla="*/ 66 h 666"/>
              <a:gd name="T22" fmla="*/ 320 w 667"/>
              <a:gd name="T23" fmla="*/ 80 h 666"/>
              <a:gd name="T24" fmla="*/ 320 w 667"/>
              <a:gd name="T25" fmla="*/ 295 h 666"/>
              <a:gd name="T26" fmla="*/ 293 w 667"/>
              <a:gd name="T27" fmla="*/ 333 h 666"/>
              <a:gd name="T28" fmla="*/ 297 w 667"/>
              <a:gd name="T29" fmla="*/ 350 h 666"/>
              <a:gd name="T30" fmla="*/ 217 w 667"/>
              <a:gd name="T31" fmla="*/ 430 h 666"/>
              <a:gd name="T32" fmla="*/ 236 w 667"/>
              <a:gd name="T33" fmla="*/ 449 h 666"/>
              <a:gd name="T34" fmla="*/ 316 w 667"/>
              <a:gd name="T35" fmla="*/ 369 h 666"/>
              <a:gd name="T36" fmla="*/ 333 w 667"/>
              <a:gd name="T37" fmla="*/ 373 h 666"/>
              <a:gd name="T38" fmla="*/ 373 w 667"/>
              <a:gd name="T39" fmla="*/ 333 h 666"/>
              <a:gd name="T40" fmla="*/ 347 w 667"/>
              <a:gd name="T41" fmla="*/ 295 h 666"/>
              <a:gd name="T42" fmla="*/ 347 w 667"/>
              <a:gd name="T43" fmla="*/ 80 h 666"/>
              <a:gd name="T44" fmla="*/ 333 w 667"/>
              <a:gd name="T45" fmla="*/ 66 h 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667" h="666">
                <a:moveTo>
                  <a:pt x="333" y="0"/>
                </a:moveTo>
                <a:cubicBezTo>
                  <a:pt x="149" y="0"/>
                  <a:pt x="0" y="149"/>
                  <a:pt x="0" y="333"/>
                </a:cubicBezTo>
                <a:cubicBezTo>
                  <a:pt x="0" y="517"/>
                  <a:pt x="149" y="666"/>
                  <a:pt x="333" y="666"/>
                </a:cubicBezTo>
                <a:cubicBezTo>
                  <a:pt x="517" y="666"/>
                  <a:pt x="667" y="517"/>
                  <a:pt x="667" y="333"/>
                </a:cubicBezTo>
                <a:cubicBezTo>
                  <a:pt x="667" y="149"/>
                  <a:pt x="517" y="0"/>
                  <a:pt x="333" y="0"/>
                </a:cubicBezTo>
                <a:close/>
                <a:moveTo>
                  <a:pt x="333" y="26"/>
                </a:moveTo>
                <a:cubicBezTo>
                  <a:pt x="503" y="26"/>
                  <a:pt x="640" y="163"/>
                  <a:pt x="640" y="333"/>
                </a:cubicBezTo>
                <a:cubicBezTo>
                  <a:pt x="640" y="503"/>
                  <a:pt x="503" y="640"/>
                  <a:pt x="333" y="640"/>
                </a:cubicBezTo>
                <a:cubicBezTo>
                  <a:pt x="164" y="640"/>
                  <a:pt x="27" y="503"/>
                  <a:pt x="27" y="333"/>
                </a:cubicBezTo>
                <a:cubicBezTo>
                  <a:pt x="27" y="163"/>
                  <a:pt x="164" y="26"/>
                  <a:pt x="333" y="26"/>
                </a:cubicBezTo>
                <a:close/>
                <a:moveTo>
                  <a:pt x="333" y="66"/>
                </a:moveTo>
                <a:cubicBezTo>
                  <a:pt x="326" y="66"/>
                  <a:pt x="320" y="72"/>
                  <a:pt x="320" y="80"/>
                </a:cubicBezTo>
                <a:lnTo>
                  <a:pt x="320" y="295"/>
                </a:lnTo>
                <a:cubicBezTo>
                  <a:pt x="304" y="301"/>
                  <a:pt x="293" y="316"/>
                  <a:pt x="293" y="333"/>
                </a:cubicBezTo>
                <a:cubicBezTo>
                  <a:pt x="293" y="339"/>
                  <a:pt x="295" y="345"/>
                  <a:pt x="297" y="350"/>
                </a:cubicBezTo>
                <a:lnTo>
                  <a:pt x="217" y="430"/>
                </a:lnTo>
                <a:cubicBezTo>
                  <a:pt x="204" y="443"/>
                  <a:pt x="223" y="462"/>
                  <a:pt x="236" y="449"/>
                </a:cubicBezTo>
                <a:lnTo>
                  <a:pt x="316" y="369"/>
                </a:lnTo>
                <a:cubicBezTo>
                  <a:pt x="321" y="372"/>
                  <a:pt x="327" y="373"/>
                  <a:pt x="333" y="373"/>
                </a:cubicBezTo>
                <a:cubicBezTo>
                  <a:pt x="355" y="373"/>
                  <a:pt x="373" y="355"/>
                  <a:pt x="373" y="333"/>
                </a:cubicBezTo>
                <a:cubicBezTo>
                  <a:pt x="373" y="316"/>
                  <a:pt x="362" y="301"/>
                  <a:pt x="347" y="295"/>
                </a:cubicBezTo>
                <a:lnTo>
                  <a:pt x="347" y="80"/>
                </a:lnTo>
                <a:cubicBezTo>
                  <a:pt x="347" y="72"/>
                  <a:pt x="340" y="66"/>
                  <a:pt x="333" y="66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Calendar"/>
          <p:cNvSpPr>
            <a:spLocks noChangeAspect="1" noEditPoints="1"/>
          </p:cNvSpPr>
          <p:nvPr/>
        </p:nvSpPr>
        <p:spPr bwMode="auto">
          <a:xfrm>
            <a:off x="1861220" y="1815852"/>
            <a:ext cx="180000" cy="180000"/>
          </a:xfrm>
          <a:custGeom>
            <a:avLst/>
            <a:gdLst>
              <a:gd name="T0" fmla="*/ 120 w 667"/>
              <a:gd name="T1" fmla="*/ 27 h 667"/>
              <a:gd name="T2" fmla="*/ 8 w 667"/>
              <a:gd name="T3" fmla="*/ 61 h 667"/>
              <a:gd name="T4" fmla="*/ 8 w 667"/>
              <a:gd name="T5" fmla="*/ 659 h 667"/>
              <a:gd name="T6" fmla="*/ 659 w 667"/>
              <a:gd name="T7" fmla="*/ 659 h 667"/>
              <a:gd name="T8" fmla="*/ 659 w 667"/>
              <a:gd name="T9" fmla="*/ 61 h 667"/>
              <a:gd name="T10" fmla="*/ 547 w 667"/>
              <a:gd name="T11" fmla="*/ 27 h 667"/>
              <a:gd name="T12" fmla="*/ 493 w 667"/>
              <a:gd name="T13" fmla="*/ 0 h 667"/>
              <a:gd name="T14" fmla="*/ 467 w 667"/>
              <a:gd name="T15" fmla="*/ 54 h 667"/>
              <a:gd name="T16" fmla="*/ 192 w 667"/>
              <a:gd name="T17" fmla="*/ 8 h 667"/>
              <a:gd name="T18" fmla="*/ 147 w 667"/>
              <a:gd name="T19" fmla="*/ 27 h 667"/>
              <a:gd name="T20" fmla="*/ 147 w 667"/>
              <a:gd name="T21" fmla="*/ 107 h 667"/>
              <a:gd name="T22" fmla="*/ 520 w 667"/>
              <a:gd name="T23" fmla="*/ 27 h 667"/>
              <a:gd name="T24" fmla="*/ 493 w 667"/>
              <a:gd name="T25" fmla="*/ 27 h 667"/>
              <a:gd name="T26" fmla="*/ 120 w 667"/>
              <a:gd name="T27" fmla="*/ 107 h 667"/>
              <a:gd name="T28" fmla="*/ 173 w 667"/>
              <a:gd name="T29" fmla="*/ 134 h 667"/>
              <a:gd name="T30" fmla="*/ 200 w 667"/>
              <a:gd name="T31" fmla="*/ 80 h 667"/>
              <a:gd name="T32" fmla="*/ 474 w 667"/>
              <a:gd name="T33" fmla="*/ 126 h 667"/>
              <a:gd name="T34" fmla="*/ 539 w 667"/>
              <a:gd name="T35" fmla="*/ 126 h 667"/>
              <a:gd name="T36" fmla="*/ 640 w 667"/>
              <a:gd name="T37" fmla="*/ 80 h 667"/>
              <a:gd name="T38" fmla="*/ 27 w 667"/>
              <a:gd name="T39" fmla="*/ 80 h 667"/>
              <a:gd name="T40" fmla="*/ 640 w 667"/>
              <a:gd name="T41" fmla="*/ 640 h 667"/>
              <a:gd name="T42" fmla="*/ 93 w 667"/>
              <a:gd name="T43" fmla="*/ 280 h 667"/>
              <a:gd name="T44" fmla="*/ 93 w 667"/>
              <a:gd name="T45" fmla="*/ 587 h 667"/>
              <a:gd name="T46" fmla="*/ 587 w 667"/>
              <a:gd name="T47" fmla="*/ 574 h 667"/>
              <a:gd name="T48" fmla="*/ 93 w 667"/>
              <a:gd name="T49" fmla="*/ 280 h 667"/>
              <a:gd name="T50" fmla="*/ 200 w 667"/>
              <a:gd name="T51" fmla="*/ 374 h 667"/>
              <a:gd name="T52" fmla="*/ 227 w 667"/>
              <a:gd name="T53" fmla="*/ 307 h 667"/>
              <a:gd name="T54" fmla="*/ 227 w 667"/>
              <a:gd name="T55" fmla="*/ 374 h 667"/>
              <a:gd name="T56" fmla="*/ 440 w 667"/>
              <a:gd name="T57" fmla="*/ 307 h 667"/>
              <a:gd name="T58" fmla="*/ 347 w 667"/>
              <a:gd name="T59" fmla="*/ 307 h 667"/>
              <a:gd name="T60" fmla="*/ 560 w 667"/>
              <a:gd name="T61" fmla="*/ 374 h 667"/>
              <a:gd name="T62" fmla="*/ 107 w 667"/>
              <a:gd name="T63" fmla="*/ 400 h 667"/>
              <a:gd name="T64" fmla="*/ 107 w 667"/>
              <a:gd name="T65" fmla="*/ 467 h 667"/>
              <a:gd name="T66" fmla="*/ 320 w 667"/>
              <a:gd name="T67" fmla="*/ 400 h 667"/>
              <a:gd name="T68" fmla="*/ 227 w 667"/>
              <a:gd name="T69" fmla="*/ 400 h 667"/>
              <a:gd name="T70" fmla="*/ 440 w 667"/>
              <a:gd name="T71" fmla="*/ 467 h 667"/>
              <a:gd name="T72" fmla="*/ 467 w 667"/>
              <a:gd name="T73" fmla="*/ 400 h 667"/>
              <a:gd name="T74" fmla="*/ 467 w 667"/>
              <a:gd name="T75" fmla="*/ 467 h 667"/>
              <a:gd name="T76" fmla="*/ 200 w 667"/>
              <a:gd name="T77" fmla="*/ 494 h 667"/>
              <a:gd name="T78" fmla="*/ 107 w 667"/>
              <a:gd name="T79" fmla="*/ 494 h 667"/>
              <a:gd name="T80" fmla="*/ 320 w 667"/>
              <a:gd name="T81" fmla="*/ 560 h 667"/>
              <a:gd name="T82" fmla="*/ 347 w 667"/>
              <a:gd name="T83" fmla="*/ 494 h 667"/>
              <a:gd name="T84" fmla="*/ 400 w 667"/>
              <a:gd name="T85" fmla="*/ 560 h 667"/>
              <a:gd name="T86" fmla="*/ 467 w 667"/>
              <a:gd name="T87" fmla="*/ 494 h 667"/>
              <a:gd name="T88" fmla="*/ 467 w 667"/>
              <a:gd name="T89" fmla="*/ 560 h 6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667" h="667">
                <a:moveTo>
                  <a:pt x="147" y="0"/>
                </a:moveTo>
                <a:cubicBezTo>
                  <a:pt x="140" y="0"/>
                  <a:pt x="133" y="3"/>
                  <a:pt x="128" y="8"/>
                </a:cubicBezTo>
                <a:cubicBezTo>
                  <a:pt x="123" y="13"/>
                  <a:pt x="120" y="20"/>
                  <a:pt x="120" y="27"/>
                </a:cubicBezTo>
                <a:lnTo>
                  <a:pt x="120" y="54"/>
                </a:lnTo>
                <a:lnTo>
                  <a:pt x="27" y="54"/>
                </a:lnTo>
                <a:cubicBezTo>
                  <a:pt x="20" y="54"/>
                  <a:pt x="13" y="56"/>
                  <a:pt x="8" y="61"/>
                </a:cubicBezTo>
                <a:cubicBezTo>
                  <a:pt x="3" y="66"/>
                  <a:pt x="0" y="73"/>
                  <a:pt x="0" y="80"/>
                </a:cubicBezTo>
                <a:lnTo>
                  <a:pt x="0" y="640"/>
                </a:lnTo>
                <a:cubicBezTo>
                  <a:pt x="0" y="647"/>
                  <a:pt x="3" y="654"/>
                  <a:pt x="8" y="659"/>
                </a:cubicBezTo>
                <a:cubicBezTo>
                  <a:pt x="13" y="664"/>
                  <a:pt x="20" y="667"/>
                  <a:pt x="27" y="667"/>
                </a:cubicBezTo>
                <a:lnTo>
                  <a:pt x="640" y="667"/>
                </a:lnTo>
                <a:cubicBezTo>
                  <a:pt x="647" y="667"/>
                  <a:pt x="654" y="664"/>
                  <a:pt x="659" y="659"/>
                </a:cubicBezTo>
                <a:cubicBezTo>
                  <a:pt x="664" y="654"/>
                  <a:pt x="667" y="647"/>
                  <a:pt x="667" y="640"/>
                </a:cubicBezTo>
                <a:lnTo>
                  <a:pt x="667" y="80"/>
                </a:lnTo>
                <a:cubicBezTo>
                  <a:pt x="667" y="73"/>
                  <a:pt x="664" y="66"/>
                  <a:pt x="659" y="61"/>
                </a:cubicBezTo>
                <a:cubicBezTo>
                  <a:pt x="654" y="56"/>
                  <a:pt x="647" y="54"/>
                  <a:pt x="640" y="54"/>
                </a:cubicBezTo>
                <a:lnTo>
                  <a:pt x="547" y="54"/>
                </a:lnTo>
                <a:lnTo>
                  <a:pt x="547" y="27"/>
                </a:lnTo>
                <a:cubicBezTo>
                  <a:pt x="547" y="20"/>
                  <a:pt x="544" y="13"/>
                  <a:pt x="539" y="8"/>
                </a:cubicBezTo>
                <a:cubicBezTo>
                  <a:pt x="534" y="3"/>
                  <a:pt x="527" y="0"/>
                  <a:pt x="520" y="0"/>
                </a:cubicBezTo>
                <a:lnTo>
                  <a:pt x="493" y="0"/>
                </a:lnTo>
                <a:cubicBezTo>
                  <a:pt x="486" y="0"/>
                  <a:pt x="479" y="3"/>
                  <a:pt x="474" y="8"/>
                </a:cubicBezTo>
                <a:cubicBezTo>
                  <a:pt x="469" y="13"/>
                  <a:pt x="467" y="20"/>
                  <a:pt x="467" y="27"/>
                </a:cubicBezTo>
                <a:lnTo>
                  <a:pt x="467" y="54"/>
                </a:lnTo>
                <a:lnTo>
                  <a:pt x="200" y="54"/>
                </a:lnTo>
                <a:lnTo>
                  <a:pt x="200" y="27"/>
                </a:lnTo>
                <a:cubicBezTo>
                  <a:pt x="200" y="20"/>
                  <a:pt x="197" y="13"/>
                  <a:pt x="192" y="8"/>
                </a:cubicBezTo>
                <a:cubicBezTo>
                  <a:pt x="187" y="3"/>
                  <a:pt x="180" y="0"/>
                  <a:pt x="173" y="0"/>
                </a:cubicBezTo>
                <a:lnTo>
                  <a:pt x="147" y="0"/>
                </a:lnTo>
                <a:close/>
                <a:moveTo>
                  <a:pt x="147" y="27"/>
                </a:moveTo>
                <a:lnTo>
                  <a:pt x="173" y="27"/>
                </a:lnTo>
                <a:lnTo>
                  <a:pt x="173" y="107"/>
                </a:lnTo>
                <a:lnTo>
                  <a:pt x="147" y="107"/>
                </a:lnTo>
                <a:lnTo>
                  <a:pt x="147" y="27"/>
                </a:lnTo>
                <a:close/>
                <a:moveTo>
                  <a:pt x="493" y="27"/>
                </a:moveTo>
                <a:lnTo>
                  <a:pt x="520" y="27"/>
                </a:lnTo>
                <a:lnTo>
                  <a:pt x="520" y="107"/>
                </a:lnTo>
                <a:lnTo>
                  <a:pt x="493" y="107"/>
                </a:lnTo>
                <a:lnTo>
                  <a:pt x="493" y="27"/>
                </a:lnTo>
                <a:close/>
                <a:moveTo>
                  <a:pt x="27" y="80"/>
                </a:moveTo>
                <a:lnTo>
                  <a:pt x="120" y="80"/>
                </a:lnTo>
                <a:lnTo>
                  <a:pt x="120" y="107"/>
                </a:lnTo>
                <a:cubicBezTo>
                  <a:pt x="120" y="114"/>
                  <a:pt x="123" y="121"/>
                  <a:pt x="128" y="126"/>
                </a:cubicBezTo>
                <a:cubicBezTo>
                  <a:pt x="133" y="131"/>
                  <a:pt x="140" y="134"/>
                  <a:pt x="147" y="134"/>
                </a:cubicBezTo>
                <a:lnTo>
                  <a:pt x="173" y="134"/>
                </a:lnTo>
                <a:cubicBezTo>
                  <a:pt x="180" y="134"/>
                  <a:pt x="187" y="131"/>
                  <a:pt x="192" y="126"/>
                </a:cubicBezTo>
                <a:cubicBezTo>
                  <a:pt x="197" y="121"/>
                  <a:pt x="200" y="114"/>
                  <a:pt x="200" y="107"/>
                </a:cubicBezTo>
                <a:lnTo>
                  <a:pt x="200" y="80"/>
                </a:lnTo>
                <a:lnTo>
                  <a:pt x="467" y="80"/>
                </a:lnTo>
                <a:lnTo>
                  <a:pt x="467" y="107"/>
                </a:lnTo>
                <a:cubicBezTo>
                  <a:pt x="467" y="114"/>
                  <a:pt x="469" y="121"/>
                  <a:pt x="474" y="126"/>
                </a:cubicBezTo>
                <a:cubicBezTo>
                  <a:pt x="479" y="131"/>
                  <a:pt x="486" y="134"/>
                  <a:pt x="493" y="134"/>
                </a:cubicBezTo>
                <a:lnTo>
                  <a:pt x="520" y="134"/>
                </a:lnTo>
                <a:cubicBezTo>
                  <a:pt x="527" y="134"/>
                  <a:pt x="534" y="131"/>
                  <a:pt x="539" y="126"/>
                </a:cubicBezTo>
                <a:cubicBezTo>
                  <a:pt x="544" y="121"/>
                  <a:pt x="547" y="114"/>
                  <a:pt x="547" y="107"/>
                </a:cubicBezTo>
                <a:lnTo>
                  <a:pt x="547" y="80"/>
                </a:lnTo>
                <a:lnTo>
                  <a:pt x="640" y="80"/>
                </a:lnTo>
                <a:lnTo>
                  <a:pt x="640" y="187"/>
                </a:lnTo>
                <a:lnTo>
                  <a:pt x="27" y="187"/>
                </a:lnTo>
                <a:lnTo>
                  <a:pt x="27" y="80"/>
                </a:lnTo>
                <a:close/>
                <a:moveTo>
                  <a:pt x="27" y="214"/>
                </a:moveTo>
                <a:lnTo>
                  <a:pt x="640" y="214"/>
                </a:lnTo>
                <a:lnTo>
                  <a:pt x="640" y="640"/>
                </a:lnTo>
                <a:lnTo>
                  <a:pt x="27" y="640"/>
                </a:lnTo>
                <a:lnTo>
                  <a:pt x="27" y="214"/>
                </a:lnTo>
                <a:close/>
                <a:moveTo>
                  <a:pt x="93" y="280"/>
                </a:moveTo>
                <a:cubicBezTo>
                  <a:pt x="86" y="280"/>
                  <a:pt x="80" y="286"/>
                  <a:pt x="80" y="294"/>
                </a:cubicBezTo>
                <a:lnTo>
                  <a:pt x="80" y="574"/>
                </a:lnTo>
                <a:cubicBezTo>
                  <a:pt x="80" y="581"/>
                  <a:pt x="86" y="587"/>
                  <a:pt x="93" y="587"/>
                </a:cubicBezTo>
                <a:lnTo>
                  <a:pt x="400" y="587"/>
                </a:lnTo>
                <a:lnTo>
                  <a:pt x="573" y="587"/>
                </a:lnTo>
                <a:cubicBezTo>
                  <a:pt x="581" y="587"/>
                  <a:pt x="587" y="581"/>
                  <a:pt x="587" y="574"/>
                </a:cubicBezTo>
                <a:lnTo>
                  <a:pt x="587" y="294"/>
                </a:lnTo>
                <a:cubicBezTo>
                  <a:pt x="587" y="286"/>
                  <a:pt x="581" y="280"/>
                  <a:pt x="573" y="280"/>
                </a:cubicBezTo>
                <a:lnTo>
                  <a:pt x="93" y="280"/>
                </a:lnTo>
                <a:close/>
                <a:moveTo>
                  <a:pt x="107" y="307"/>
                </a:moveTo>
                <a:lnTo>
                  <a:pt x="200" y="307"/>
                </a:lnTo>
                <a:lnTo>
                  <a:pt x="200" y="374"/>
                </a:lnTo>
                <a:lnTo>
                  <a:pt x="107" y="374"/>
                </a:lnTo>
                <a:lnTo>
                  <a:pt x="107" y="307"/>
                </a:lnTo>
                <a:close/>
                <a:moveTo>
                  <a:pt x="227" y="307"/>
                </a:moveTo>
                <a:lnTo>
                  <a:pt x="320" y="307"/>
                </a:lnTo>
                <a:lnTo>
                  <a:pt x="320" y="374"/>
                </a:lnTo>
                <a:lnTo>
                  <a:pt x="227" y="374"/>
                </a:lnTo>
                <a:lnTo>
                  <a:pt x="227" y="307"/>
                </a:lnTo>
                <a:close/>
                <a:moveTo>
                  <a:pt x="347" y="307"/>
                </a:moveTo>
                <a:lnTo>
                  <a:pt x="440" y="307"/>
                </a:lnTo>
                <a:lnTo>
                  <a:pt x="440" y="374"/>
                </a:lnTo>
                <a:lnTo>
                  <a:pt x="347" y="374"/>
                </a:lnTo>
                <a:lnTo>
                  <a:pt x="347" y="307"/>
                </a:lnTo>
                <a:close/>
                <a:moveTo>
                  <a:pt x="467" y="307"/>
                </a:moveTo>
                <a:lnTo>
                  <a:pt x="560" y="307"/>
                </a:lnTo>
                <a:lnTo>
                  <a:pt x="560" y="374"/>
                </a:lnTo>
                <a:lnTo>
                  <a:pt x="467" y="374"/>
                </a:lnTo>
                <a:lnTo>
                  <a:pt x="467" y="307"/>
                </a:lnTo>
                <a:close/>
                <a:moveTo>
                  <a:pt x="107" y="400"/>
                </a:moveTo>
                <a:lnTo>
                  <a:pt x="200" y="400"/>
                </a:lnTo>
                <a:lnTo>
                  <a:pt x="200" y="467"/>
                </a:lnTo>
                <a:lnTo>
                  <a:pt x="107" y="467"/>
                </a:lnTo>
                <a:lnTo>
                  <a:pt x="107" y="400"/>
                </a:lnTo>
                <a:close/>
                <a:moveTo>
                  <a:pt x="227" y="400"/>
                </a:moveTo>
                <a:lnTo>
                  <a:pt x="320" y="400"/>
                </a:lnTo>
                <a:lnTo>
                  <a:pt x="320" y="467"/>
                </a:lnTo>
                <a:lnTo>
                  <a:pt x="227" y="467"/>
                </a:lnTo>
                <a:lnTo>
                  <a:pt x="227" y="400"/>
                </a:lnTo>
                <a:close/>
                <a:moveTo>
                  <a:pt x="347" y="400"/>
                </a:moveTo>
                <a:lnTo>
                  <a:pt x="440" y="400"/>
                </a:lnTo>
                <a:lnTo>
                  <a:pt x="440" y="467"/>
                </a:lnTo>
                <a:lnTo>
                  <a:pt x="347" y="467"/>
                </a:lnTo>
                <a:lnTo>
                  <a:pt x="347" y="400"/>
                </a:lnTo>
                <a:close/>
                <a:moveTo>
                  <a:pt x="467" y="400"/>
                </a:moveTo>
                <a:lnTo>
                  <a:pt x="560" y="400"/>
                </a:lnTo>
                <a:lnTo>
                  <a:pt x="560" y="467"/>
                </a:lnTo>
                <a:lnTo>
                  <a:pt x="467" y="467"/>
                </a:lnTo>
                <a:lnTo>
                  <a:pt x="467" y="400"/>
                </a:lnTo>
                <a:close/>
                <a:moveTo>
                  <a:pt x="107" y="494"/>
                </a:moveTo>
                <a:lnTo>
                  <a:pt x="200" y="494"/>
                </a:lnTo>
                <a:lnTo>
                  <a:pt x="200" y="560"/>
                </a:lnTo>
                <a:lnTo>
                  <a:pt x="107" y="560"/>
                </a:lnTo>
                <a:lnTo>
                  <a:pt x="107" y="494"/>
                </a:lnTo>
                <a:close/>
                <a:moveTo>
                  <a:pt x="227" y="494"/>
                </a:moveTo>
                <a:lnTo>
                  <a:pt x="320" y="494"/>
                </a:lnTo>
                <a:lnTo>
                  <a:pt x="320" y="560"/>
                </a:lnTo>
                <a:lnTo>
                  <a:pt x="227" y="560"/>
                </a:lnTo>
                <a:lnTo>
                  <a:pt x="227" y="494"/>
                </a:lnTo>
                <a:close/>
                <a:moveTo>
                  <a:pt x="347" y="494"/>
                </a:moveTo>
                <a:lnTo>
                  <a:pt x="440" y="494"/>
                </a:lnTo>
                <a:lnTo>
                  <a:pt x="440" y="560"/>
                </a:lnTo>
                <a:lnTo>
                  <a:pt x="400" y="560"/>
                </a:lnTo>
                <a:lnTo>
                  <a:pt x="347" y="560"/>
                </a:lnTo>
                <a:lnTo>
                  <a:pt x="347" y="494"/>
                </a:lnTo>
                <a:close/>
                <a:moveTo>
                  <a:pt x="467" y="494"/>
                </a:moveTo>
                <a:lnTo>
                  <a:pt x="560" y="494"/>
                </a:lnTo>
                <a:lnTo>
                  <a:pt x="560" y="560"/>
                </a:lnTo>
                <a:lnTo>
                  <a:pt x="467" y="560"/>
                </a:lnTo>
                <a:lnTo>
                  <a:pt x="467" y="49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Calendar"/>
          <p:cNvSpPr>
            <a:spLocks noChangeAspect="1" noEditPoints="1"/>
          </p:cNvSpPr>
          <p:nvPr/>
        </p:nvSpPr>
        <p:spPr bwMode="auto">
          <a:xfrm>
            <a:off x="1861220" y="2225083"/>
            <a:ext cx="180000" cy="180000"/>
          </a:xfrm>
          <a:custGeom>
            <a:avLst/>
            <a:gdLst>
              <a:gd name="T0" fmla="*/ 120 w 667"/>
              <a:gd name="T1" fmla="*/ 27 h 667"/>
              <a:gd name="T2" fmla="*/ 8 w 667"/>
              <a:gd name="T3" fmla="*/ 61 h 667"/>
              <a:gd name="T4" fmla="*/ 8 w 667"/>
              <a:gd name="T5" fmla="*/ 659 h 667"/>
              <a:gd name="T6" fmla="*/ 659 w 667"/>
              <a:gd name="T7" fmla="*/ 659 h 667"/>
              <a:gd name="T8" fmla="*/ 659 w 667"/>
              <a:gd name="T9" fmla="*/ 61 h 667"/>
              <a:gd name="T10" fmla="*/ 547 w 667"/>
              <a:gd name="T11" fmla="*/ 27 h 667"/>
              <a:gd name="T12" fmla="*/ 493 w 667"/>
              <a:gd name="T13" fmla="*/ 0 h 667"/>
              <a:gd name="T14" fmla="*/ 467 w 667"/>
              <a:gd name="T15" fmla="*/ 54 h 667"/>
              <a:gd name="T16" fmla="*/ 192 w 667"/>
              <a:gd name="T17" fmla="*/ 8 h 667"/>
              <a:gd name="T18" fmla="*/ 147 w 667"/>
              <a:gd name="T19" fmla="*/ 27 h 667"/>
              <a:gd name="T20" fmla="*/ 147 w 667"/>
              <a:gd name="T21" fmla="*/ 107 h 667"/>
              <a:gd name="T22" fmla="*/ 520 w 667"/>
              <a:gd name="T23" fmla="*/ 27 h 667"/>
              <a:gd name="T24" fmla="*/ 493 w 667"/>
              <a:gd name="T25" fmla="*/ 27 h 667"/>
              <a:gd name="T26" fmla="*/ 120 w 667"/>
              <a:gd name="T27" fmla="*/ 107 h 667"/>
              <a:gd name="T28" fmla="*/ 173 w 667"/>
              <a:gd name="T29" fmla="*/ 134 h 667"/>
              <a:gd name="T30" fmla="*/ 200 w 667"/>
              <a:gd name="T31" fmla="*/ 80 h 667"/>
              <a:gd name="T32" fmla="*/ 474 w 667"/>
              <a:gd name="T33" fmla="*/ 126 h 667"/>
              <a:gd name="T34" fmla="*/ 539 w 667"/>
              <a:gd name="T35" fmla="*/ 126 h 667"/>
              <a:gd name="T36" fmla="*/ 640 w 667"/>
              <a:gd name="T37" fmla="*/ 80 h 667"/>
              <a:gd name="T38" fmla="*/ 27 w 667"/>
              <a:gd name="T39" fmla="*/ 80 h 667"/>
              <a:gd name="T40" fmla="*/ 640 w 667"/>
              <a:gd name="T41" fmla="*/ 640 h 667"/>
              <a:gd name="T42" fmla="*/ 93 w 667"/>
              <a:gd name="T43" fmla="*/ 280 h 667"/>
              <a:gd name="T44" fmla="*/ 93 w 667"/>
              <a:gd name="T45" fmla="*/ 587 h 667"/>
              <a:gd name="T46" fmla="*/ 587 w 667"/>
              <a:gd name="T47" fmla="*/ 574 h 667"/>
              <a:gd name="T48" fmla="*/ 93 w 667"/>
              <a:gd name="T49" fmla="*/ 280 h 667"/>
              <a:gd name="T50" fmla="*/ 200 w 667"/>
              <a:gd name="T51" fmla="*/ 374 h 667"/>
              <a:gd name="T52" fmla="*/ 227 w 667"/>
              <a:gd name="T53" fmla="*/ 307 h 667"/>
              <a:gd name="T54" fmla="*/ 227 w 667"/>
              <a:gd name="T55" fmla="*/ 374 h 667"/>
              <a:gd name="T56" fmla="*/ 440 w 667"/>
              <a:gd name="T57" fmla="*/ 307 h 667"/>
              <a:gd name="T58" fmla="*/ 347 w 667"/>
              <a:gd name="T59" fmla="*/ 307 h 667"/>
              <a:gd name="T60" fmla="*/ 560 w 667"/>
              <a:gd name="T61" fmla="*/ 374 h 667"/>
              <a:gd name="T62" fmla="*/ 107 w 667"/>
              <a:gd name="T63" fmla="*/ 400 h 667"/>
              <a:gd name="T64" fmla="*/ 107 w 667"/>
              <a:gd name="T65" fmla="*/ 467 h 667"/>
              <a:gd name="T66" fmla="*/ 320 w 667"/>
              <a:gd name="T67" fmla="*/ 400 h 667"/>
              <a:gd name="T68" fmla="*/ 227 w 667"/>
              <a:gd name="T69" fmla="*/ 400 h 667"/>
              <a:gd name="T70" fmla="*/ 440 w 667"/>
              <a:gd name="T71" fmla="*/ 467 h 667"/>
              <a:gd name="T72" fmla="*/ 467 w 667"/>
              <a:gd name="T73" fmla="*/ 400 h 667"/>
              <a:gd name="T74" fmla="*/ 467 w 667"/>
              <a:gd name="T75" fmla="*/ 467 h 667"/>
              <a:gd name="T76" fmla="*/ 200 w 667"/>
              <a:gd name="T77" fmla="*/ 494 h 667"/>
              <a:gd name="T78" fmla="*/ 107 w 667"/>
              <a:gd name="T79" fmla="*/ 494 h 667"/>
              <a:gd name="T80" fmla="*/ 320 w 667"/>
              <a:gd name="T81" fmla="*/ 560 h 667"/>
              <a:gd name="T82" fmla="*/ 347 w 667"/>
              <a:gd name="T83" fmla="*/ 494 h 667"/>
              <a:gd name="T84" fmla="*/ 400 w 667"/>
              <a:gd name="T85" fmla="*/ 560 h 667"/>
              <a:gd name="T86" fmla="*/ 467 w 667"/>
              <a:gd name="T87" fmla="*/ 494 h 667"/>
              <a:gd name="T88" fmla="*/ 467 w 667"/>
              <a:gd name="T89" fmla="*/ 560 h 6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667" h="667">
                <a:moveTo>
                  <a:pt x="147" y="0"/>
                </a:moveTo>
                <a:cubicBezTo>
                  <a:pt x="140" y="0"/>
                  <a:pt x="133" y="3"/>
                  <a:pt x="128" y="8"/>
                </a:cubicBezTo>
                <a:cubicBezTo>
                  <a:pt x="123" y="13"/>
                  <a:pt x="120" y="20"/>
                  <a:pt x="120" y="27"/>
                </a:cubicBezTo>
                <a:lnTo>
                  <a:pt x="120" y="54"/>
                </a:lnTo>
                <a:lnTo>
                  <a:pt x="27" y="54"/>
                </a:lnTo>
                <a:cubicBezTo>
                  <a:pt x="20" y="54"/>
                  <a:pt x="13" y="56"/>
                  <a:pt x="8" y="61"/>
                </a:cubicBezTo>
                <a:cubicBezTo>
                  <a:pt x="3" y="66"/>
                  <a:pt x="0" y="73"/>
                  <a:pt x="0" y="80"/>
                </a:cubicBezTo>
                <a:lnTo>
                  <a:pt x="0" y="640"/>
                </a:lnTo>
                <a:cubicBezTo>
                  <a:pt x="0" y="647"/>
                  <a:pt x="3" y="654"/>
                  <a:pt x="8" y="659"/>
                </a:cubicBezTo>
                <a:cubicBezTo>
                  <a:pt x="13" y="664"/>
                  <a:pt x="20" y="667"/>
                  <a:pt x="27" y="667"/>
                </a:cubicBezTo>
                <a:lnTo>
                  <a:pt x="640" y="667"/>
                </a:lnTo>
                <a:cubicBezTo>
                  <a:pt x="647" y="667"/>
                  <a:pt x="654" y="664"/>
                  <a:pt x="659" y="659"/>
                </a:cubicBezTo>
                <a:cubicBezTo>
                  <a:pt x="664" y="654"/>
                  <a:pt x="667" y="647"/>
                  <a:pt x="667" y="640"/>
                </a:cubicBezTo>
                <a:lnTo>
                  <a:pt x="667" y="80"/>
                </a:lnTo>
                <a:cubicBezTo>
                  <a:pt x="667" y="73"/>
                  <a:pt x="664" y="66"/>
                  <a:pt x="659" y="61"/>
                </a:cubicBezTo>
                <a:cubicBezTo>
                  <a:pt x="654" y="56"/>
                  <a:pt x="647" y="54"/>
                  <a:pt x="640" y="54"/>
                </a:cubicBezTo>
                <a:lnTo>
                  <a:pt x="547" y="54"/>
                </a:lnTo>
                <a:lnTo>
                  <a:pt x="547" y="27"/>
                </a:lnTo>
                <a:cubicBezTo>
                  <a:pt x="547" y="20"/>
                  <a:pt x="544" y="13"/>
                  <a:pt x="539" y="8"/>
                </a:cubicBezTo>
                <a:cubicBezTo>
                  <a:pt x="534" y="3"/>
                  <a:pt x="527" y="0"/>
                  <a:pt x="520" y="0"/>
                </a:cubicBezTo>
                <a:lnTo>
                  <a:pt x="493" y="0"/>
                </a:lnTo>
                <a:cubicBezTo>
                  <a:pt x="486" y="0"/>
                  <a:pt x="479" y="3"/>
                  <a:pt x="474" y="8"/>
                </a:cubicBezTo>
                <a:cubicBezTo>
                  <a:pt x="469" y="13"/>
                  <a:pt x="467" y="20"/>
                  <a:pt x="467" y="27"/>
                </a:cubicBezTo>
                <a:lnTo>
                  <a:pt x="467" y="54"/>
                </a:lnTo>
                <a:lnTo>
                  <a:pt x="200" y="54"/>
                </a:lnTo>
                <a:lnTo>
                  <a:pt x="200" y="27"/>
                </a:lnTo>
                <a:cubicBezTo>
                  <a:pt x="200" y="20"/>
                  <a:pt x="197" y="13"/>
                  <a:pt x="192" y="8"/>
                </a:cubicBezTo>
                <a:cubicBezTo>
                  <a:pt x="187" y="3"/>
                  <a:pt x="180" y="0"/>
                  <a:pt x="173" y="0"/>
                </a:cubicBezTo>
                <a:lnTo>
                  <a:pt x="147" y="0"/>
                </a:lnTo>
                <a:close/>
                <a:moveTo>
                  <a:pt x="147" y="27"/>
                </a:moveTo>
                <a:lnTo>
                  <a:pt x="173" y="27"/>
                </a:lnTo>
                <a:lnTo>
                  <a:pt x="173" y="107"/>
                </a:lnTo>
                <a:lnTo>
                  <a:pt x="147" y="107"/>
                </a:lnTo>
                <a:lnTo>
                  <a:pt x="147" y="27"/>
                </a:lnTo>
                <a:close/>
                <a:moveTo>
                  <a:pt x="493" y="27"/>
                </a:moveTo>
                <a:lnTo>
                  <a:pt x="520" y="27"/>
                </a:lnTo>
                <a:lnTo>
                  <a:pt x="520" y="107"/>
                </a:lnTo>
                <a:lnTo>
                  <a:pt x="493" y="107"/>
                </a:lnTo>
                <a:lnTo>
                  <a:pt x="493" y="27"/>
                </a:lnTo>
                <a:close/>
                <a:moveTo>
                  <a:pt x="27" y="80"/>
                </a:moveTo>
                <a:lnTo>
                  <a:pt x="120" y="80"/>
                </a:lnTo>
                <a:lnTo>
                  <a:pt x="120" y="107"/>
                </a:lnTo>
                <a:cubicBezTo>
                  <a:pt x="120" y="114"/>
                  <a:pt x="123" y="121"/>
                  <a:pt x="128" y="126"/>
                </a:cubicBezTo>
                <a:cubicBezTo>
                  <a:pt x="133" y="131"/>
                  <a:pt x="140" y="134"/>
                  <a:pt x="147" y="134"/>
                </a:cubicBezTo>
                <a:lnTo>
                  <a:pt x="173" y="134"/>
                </a:lnTo>
                <a:cubicBezTo>
                  <a:pt x="180" y="134"/>
                  <a:pt x="187" y="131"/>
                  <a:pt x="192" y="126"/>
                </a:cubicBezTo>
                <a:cubicBezTo>
                  <a:pt x="197" y="121"/>
                  <a:pt x="200" y="114"/>
                  <a:pt x="200" y="107"/>
                </a:cubicBezTo>
                <a:lnTo>
                  <a:pt x="200" y="80"/>
                </a:lnTo>
                <a:lnTo>
                  <a:pt x="467" y="80"/>
                </a:lnTo>
                <a:lnTo>
                  <a:pt x="467" y="107"/>
                </a:lnTo>
                <a:cubicBezTo>
                  <a:pt x="467" y="114"/>
                  <a:pt x="469" y="121"/>
                  <a:pt x="474" y="126"/>
                </a:cubicBezTo>
                <a:cubicBezTo>
                  <a:pt x="479" y="131"/>
                  <a:pt x="486" y="134"/>
                  <a:pt x="493" y="134"/>
                </a:cubicBezTo>
                <a:lnTo>
                  <a:pt x="520" y="134"/>
                </a:lnTo>
                <a:cubicBezTo>
                  <a:pt x="527" y="134"/>
                  <a:pt x="534" y="131"/>
                  <a:pt x="539" y="126"/>
                </a:cubicBezTo>
                <a:cubicBezTo>
                  <a:pt x="544" y="121"/>
                  <a:pt x="547" y="114"/>
                  <a:pt x="547" y="107"/>
                </a:cubicBezTo>
                <a:lnTo>
                  <a:pt x="547" y="80"/>
                </a:lnTo>
                <a:lnTo>
                  <a:pt x="640" y="80"/>
                </a:lnTo>
                <a:lnTo>
                  <a:pt x="640" y="187"/>
                </a:lnTo>
                <a:lnTo>
                  <a:pt x="27" y="187"/>
                </a:lnTo>
                <a:lnTo>
                  <a:pt x="27" y="80"/>
                </a:lnTo>
                <a:close/>
                <a:moveTo>
                  <a:pt x="27" y="214"/>
                </a:moveTo>
                <a:lnTo>
                  <a:pt x="640" y="214"/>
                </a:lnTo>
                <a:lnTo>
                  <a:pt x="640" y="640"/>
                </a:lnTo>
                <a:lnTo>
                  <a:pt x="27" y="640"/>
                </a:lnTo>
                <a:lnTo>
                  <a:pt x="27" y="214"/>
                </a:lnTo>
                <a:close/>
                <a:moveTo>
                  <a:pt x="93" y="280"/>
                </a:moveTo>
                <a:cubicBezTo>
                  <a:pt x="86" y="280"/>
                  <a:pt x="80" y="286"/>
                  <a:pt x="80" y="294"/>
                </a:cubicBezTo>
                <a:lnTo>
                  <a:pt x="80" y="574"/>
                </a:lnTo>
                <a:cubicBezTo>
                  <a:pt x="80" y="581"/>
                  <a:pt x="86" y="587"/>
                  <a:pt x="93" y="587"/>
                </a:cubicBezTo>
                <a:lnTo>
                  <a:pt x="400" y="587"/>
                </a:lnTo>
                <a:lnTo>
                  <a:pt x="573" y="587"/>
                </a:lnTo>
                <a:cubicBezTo>
                  <a:pt x="581" y="587"/>
                  <a:pt x="587" y="581"/>
                  <a:pt x="587" y="574"/>
                </a:cubicBezTo>
                <a:lnTo>
                  <a:pt x="587" y="294"/>
                </a:lnTo>
                <a:cubicBezTo>
                  <a:pt x="587" y="286"/>
                  <a:pt x="581" y="280"/>
                  <a:pt x="573" y="280"/>
                </a:cubicBezTo>
                <a:lnTo>
                  <a:pt x="93" y="280"/>
                </a:lnTo>
                <a:close/>
                <a:moveTo>
                  <a:pt x="107" y="307"/>
                </a:moveTo>
                <a:lnTo>
                  <a:pt x="200" y="307"/>
                </a:lnTo>
                <a:lnTo>
                  <a:pt x="200" y="374"/>
                </a:lnTo>
                <a:lnTo>
                  <a:pt x="107" y="374"/>
                </a:lnTo>
                <a:lnTo>
                  <a:pt x="107" y="307"/>
                </a:lnTo>
                <a:close/>
                <a:moveTo>
                  <a:pt x="227" y="307"/>
                </a:moveTo>
                <a:lnTo>
                  <a:pt x="320" y="307"/>
                </a:lnTo>
                <a:lnTo>
                  <a:pt x="320" y="374"/>
                </a:lnTo>
                <a:lnTo>
                  <a:pt x="227" y="374"/>
                </a:lnTo>
                <a:lnTo>
                  <a:pt x="227" y="307"/>
                </a:lnTo>
                <a:close/>
                <a:moveTo>
                  <a:pt x="347" y="307"/>
                </a:moveTo>
                <a:lnTo>
                  <a:pt x="440" y="307"/>
                </a:lnTo>
                <a:lnTo>
                  <a:pt x="440" y="374"/>
                </a:lnTo>
                <a:lnTo>
                  <a:pt x="347" y="374"/>
                </a:lnTo>
                <a:lnTo>
                  <a:pt x="347" y="307"/>
                </a:lnTo>
                <a:close/>
                <a:moveTo>
                  <a:pt x="467" y="307"/>
                </a:moveTo>
                <a:lnTo>
                  <a:pt x="560" y="307"/>
                </a:lnTo>
                <a:lnTo>
                  <a:pt x="560" y="374"/>
                </a:lnTo>
                <a:lnTo>
                  <a:pt x="467" y="374"/>
                </a:lnTo>
                <a:lnTo>
                  <a:pt x="467" y="307"/>
                </a:lnTo>
                <a:close/>
                <a:moveTo>
                  <a:pt x="107" y="400"/>
                </a:moveTo>
                <a:lnTo>
                  <a:pt x="200" y="400"/>
                </a:lnTo>
                <a:lnTo>
                  <a:pt x="200" y="467"/>
                </a:lnTo>
                <a:lnTo>
                  <a:pt x="107" y="467"/>
                </a:lnTo>
                <a:lnTo>
                  <a:pt x="107" y="400"/>
                </a:lnTo>
                <a:close/>
                <a:moveTo>
                  <a:pt x="227" y="400"/>
                </a:moveTo>
                <a:lnTo>
                  <a:pt x="320" y="400"/>
                </a:lnTo>
                <a:lnTo>
                  <a:pt x="320" y="467"/>
                </a:lnTo>
                <a:lnTo>
                  <a:pt x="227" y="467"/>
                </a:lnTo>
                <a:lnTo>
                  <a:pt x="227" y="400"/>
                </a:lnTo>
                <a:close/>
                <a:moveTo>
                  <a:pt x="347" y="400"/>
                </a:moveTo>
                <a:lnTo>
                  <a:pt x="440" y="400"/>
                </a:lnTo>
                <a:lnTo>
                  <a:pt x="440" y="467"/>
                </a:lnTo>
                <a:lnTo>
                  <a:pt x="347" y="467"/>
                </a:lnTo>
                <a:lnTo>
                  <a:pt x="347" y="400"/>
                </a:lnTo>
                <a:close/>
                <a:moveTo>
                  <a:pt x="467" y="400"/>
                </a:moveTo>
                <a:lnTo>
                  <a:pt x="560" y="400"/>
                </a:lnTo>
                <a:lnTo>
                  <a:pt x="560" y="467"/>
                </a:lnTo>
                <a:lnTo>
                  <a:pt x="467" y="467"/>
                </a:lnTo>
                <a:lnTo>
                  <a:pt x="467" y="400"/>
                </a:lnTo>
                <a:close/>
                <a:moveTo>
                  <a:pt x="107" y="494"/>
                </a:moveTo>
                <a:lnTo>
                  <a:pt x="200" y="494"/>
                </a:lnTo>
                <a:lnTo>
                  <a:pt x="200" y="560"/>
                </a:lnTo>
                <a:lnTo>
                  <a:pt x="107" y="560"/>
                </a:lnTo>
                <a:lnTo>
                  <a:pt x="107" y="494"/>
                </a:lnTo>
                <a:close/>
                <a:moveTo>
                  <a:pt x="227" y="494"/>
                </a:moveTo>
                <a:lnTo>
                  <a:pt x="320" y="494"/>
                </a:lnTo>
                <a:lnTo>
                  <a:pt x="320" y="560"/>
                </a:lnTo>
                <a:lnTo>
                  <a:pt x="227" y="560"/>
                </a:lnTo>
                <a:lnTo>
                  <a:pt x="227" y="494"/>
                </a:lnTo>
                <a:close/>
                <a:moveTo>
                  <a:pt x="347" y="494"/>
                </a:moveTo>
                <a:lnTo>
                  <a:pt x="440" y="494"/>
                </a:lnTo>
                <a:lnTo>
                  <a:pt x="440" y="560"/>
                </a:lnTo>
                <a:lnTo>
                  <a:pt x="400" y="560"/>
                </a:lnTo>
                <a:lnTo>
                  <a:pt x="347" y="560"/>
                </a:lnTo>
                <a:lnTo>
                  <a:pt x="347" y="494"/>
                </a:lnTo>
                <a:close/>
                <a:moveTo>
                  <a:pt x="467" y="494"/>
                </a:moveTo>
                <a:lnTo>
                  <a:pt x="560" y="494"/>
                </a:lnTo>
                <a:lnTo>
                  <a:pt x="560" y="560"/>
                </a:lnTo>
                <a:lnTo>
                  <a:pt x="467" y="560"/>
                </a:lnTo>
                <a:lnTo>
                  <a:pt x="467" y="49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Gallery"/>
          <p:cNvSpPr>
            <a:spLocks noEditPoints="1"/>
          </p:cNvSpPr>
          <p:nvPr/>
        </p:nvSpPr>
        <p:spPr bwMode="auto">
          <a:xfrm>
            <a:off x="1861220" y="2634314"/>
            <a:ext cx="180000" cy="180000"/>
          </a:xfrm>
          <a:custGeom>
            <a:avLst/>
            <a:gdLst>
              <a:gd name="T0" fmla="*/ 15 w 666"/>
              <a:gd name="T1" fmla="*/ 105 h 586"/>
              <a:gd name="T2" fmla="*/ 0 w 666"/>
              <a:gd name="T3" fmla="*/ 240 h 586"/>
              <a:gd name="T4" fmla="*/ 15 w 666"/>
              <a:gd name="T5" fmla="*/ 375 h 586"/>
              <a:gd name="T6" fmla="*/ 81 w 666"/>
              <a:gd name="T7" fmla="*/ 473 h 586"/>
              <a:gd name="T8" fmla="*/ 133 w 666"/>
              <a:gd name="T9" fmla="*/ 453 h 586"/>
              <a:gd name="T10" fmla="*/ 168 w 666"/>
              <a:gd name="T11" fmla="*/ 586 h 586"/>
              <a:gd name="T12" fmla="*/ 229 w 666"/>
              <a:gd name="T13" fmla="*/ 558 h 586"/>
              <a:gd name="T14" fmla="*/ 348 w 666"/>
              <a:gd name="T15" fmla="*/ 571 h 586"/>
              <a:gd name="T16" fmla="*/ 471 w 666"/>
              <a:gd name="T17" fmla="*/ 586 h 586"/>
              <a:gd name="T18" fmla="*/ 568 w 666"/>
              <a:gd name="T19" fmla="*/ 570 h 586"/>
              <a:gd name="T20" fmla="*/ 651 w 666"/>
              <a:gd name="T21" fmla="*/ 481 h 586"/>
              <a:gd name="T22" fmla="*/ 666 w 666"/>
              <a:gd name="T23" fmla="*/ 346 h 586"/>
              <a:gd name="T24" fmla="*/ 651 w 666"/>
              <a:gd name="T25" fmla="*/ 211 h 586"/>
              <a:gd name="T26" fmla="*/ 585 w 666"/>
              <a:gd name="T27" fmla="*/ 113 h 586"/>
              <a:gd name="T28" fmla="*/ 533 w 666"/>
              <a:gd name="T29" fmla="*/ 133 h 586"/>
              <a:gd name="T30" fmla="*/ 498 w 666"/>
              <a:gd name="T31" fmla="*/ 0 h 586"/>
              <a:gd name="T32" fmla="*/ 437 w 666"/>
              <a:gd name="T33" fmla="*/ 28 h 586"/>
              <a:gd name="T34" fmla="*/ 318 w 666"/>
              <a:gd name="T35" fmla="*/ 15 h 586"/>
              <a:gd name="T36" fmla="*/ 195 w 666"/>
              <a:gd name="T37" fmla="*/ 0 h 586"/>
              <a:gd name="T38" fmla="*/ 98 w 666"/>
              <a:gd name="T39" fmla="*/ 16 h 586"/>
              <a:gd name="T40" fmla="*/ 82 w 666"/>
              <a:gd name="T41" fmla="*/ 38 h 586"/>
              <a:gd name="T42" fmla="*/ 195 w 666"/>
              <a:gd name="T43" fmla="*/ 26 h 586"/>
              <a:gd name="T44" fmla="*/ 331 w 666"/>
              <a:gd name="T45" fmla="*/ 39 h 586"/>
              <a:gd name="T46" fmla="*/ 437 w 666"/>
              <a:gd name="T47" fmla="*/ 55 h 586"/>
              <a:gd name="T48" fmla="*/ 498 w 666"/>
              <a:gd name="T49" fmla="*/ 26 h 586"/>
              <a:gd name="T50" fmla="*/ 505 w 666"/>
              <a:gd name="T51" fmla="*/ 139 h 586"/>
              <a:gd name="T52" fmla="*/ 506 w 666"/>
              <a:gd name="T53" fmla="*/ 146 h 586"/>
              <a:gd name="T54" fmla="*/ 520 w 666"/>
              <a:gd name="T55" fmla="*/ 294 h 586"/>
              <a:gd name="T56" fmla="*/ 533 w 666"/>
              <a:gd name="T57" fmla="*/ 416 h 586"/>
              <a:gd name="T58" fmla="*/ 437 w 666"/>
              <a:gd name="T59" fmla="*/ 425 h 586"/>
              <a:gd name="T60" fmla="*/ 331 w 666"/>
              <a:gd name="T61" fmla="*/ 440 h 586"/>
              <a:gd name="T62" fmla="*/ 195 w 666"/>
              <a:gd name="T63" fmla="*/ 453 h 586"/>
              <a:gd name="T64" fmla="*/ 151 w 666"/>
              <a:gd name="T65" fmla="*/ 431 h 586"/>
              <a:gd name="T66" fmla="*/ 78 w 666"/>
              <a:gd name="T67" fmla="*/ 442 h 586"/>
              <a:gd name="T68" fmla="*/ 26 w 666"/>
              <a:gd name="T69" fmla="*/ 416 h 586"/>
              <a:gd name="T70" fmla="*/ 39 w 666"/>
              <a:gd name="T71" fmla="*/ 295 h 586"/>
              <a:gd name="T72" fmla="*/ 54 w 666"/>
              <a:gd name="T73" fmla="*/ 139 h 586"/>
              <a:gd name="T74" fmla="*/ 61 w 666"/>
              <a:gd name="T75" fmla="*/ 26 h 586"/>
              <a:gd name="T76" fmla="*/ 93 w 666"/>
              <a:gd name="T77" fmla="*/ 373 h 586"/>
              <a:gd name="T78" fmla="*/ 466 w 666"/>
              <a:gd name="T79" fmla="*/ 373 h 586"/>
              <a:gd name="T80" fmla="*/ 106 w 666"/>
              <a:gd name="T81" fmla="*/ 93 h 586"/>
              <a:gd name="T82" fmla="*/ 440 w 666"/>
              <a:gd name="T83" fmla="*/ 360 h 586"/>
              <a:gd name="T84" fmla="*/ 604 w 666"/>
              <a:gd name="T85" fmla="*/ 133 h 586"/>
              <a:gd name="T86" fmla="*/ 612 w 666"/>
              <a:gd name="T87" fmla="*/ 245 h 586"/>
              <a:gd name="T88" fmla="*/ 627 w 666"/>
              <a:gd name="T89" fmla="*/ 401 h 586"/>
              <a:gd name="T90" fmla="*/ 640 w 666"/>
              <a:gd name="T91" fmla="*/ 523 h 586"/>
              <a:gd name="T92" fmla="*/ 544 w 666"/>
              <a:gd name="T93" fmla="*/ 531 h 586"/>
              <a:gd name="T94" fmla="*/ 437 w 666"/>
              <a:gd name="T95" fmla="*/ 547 h 586"/>
              <a:gd name="T96" fmla="*/ 301 w 666"/>
              <a:gd name="T97" fmla="*/ 560 h 586"/>
              <a:gd name="T98" fmla="*/ 184 w 666"/>
              <a:gd name="T99" fmla="*/ 548 h 586"/>
              <a:gd name="T100" fmla="*/ 133 w 666"/>
              <a:gd name="T101" fmla="*/ 523 h 586"/>
              <a:gd name="T102" fmla="*/ 195 w 666"/>
              <a:gd name="T103" fmla="*/ 480 h 586"/>
              <a:gd name="T104" fmla="*/ 318 w 666"/>
              <a:gd name="T105" fmla="*/ 464 h 586"/>
              <a:gd name="T106" fmla="*/ 437 w 666"/>
              <a:gd name="T107" fmla="*/ 451 h 586"/>
              <a:gd name="T108" fmla="*/ 560 w 666"/>
              <a:gd name="T109" fmla="*/ 416 h 586"/>
              <a:gd name="T110" fmla="*/ 545 w 666"/>
              <a:gd name="T111" fmla="*/ 305 h 586"/>
              <a:gd name="T112" fmla="*/ 539 w 666"/>
              <a:gd name="T113" fmla="*/ 161 h 586"/>
              <a:gd name="T114" fmla="*/ 600 w 666"/>
              <a:gd name="T115" fmla="*/ 135 h 5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666" h="586">
                <a:moveTo>
                  <a:pt x="61" y="0"/>
                </a:moveTo>
                <a:cubicBezTo>
                  <a:pt x="27" y="0"/>
                  <a:pt x="0" y="29"/>
                  <a:pt x="0" y="63"/>
                </a:cubicBezTo>
                <a:cubicBezTo>
                  <a:pt x="0" y="79"/>
                  <a:pt x="8" y="92"/>
                  <a:pt x="15" y="105"/>
                </a:cubicBezTo>
                <a:cubicBezTo>
                  <a:pt x="22" y="119"/>
                  <a:pt x="27" y="132"/>
                  <a:pt x="27" y="139"/>
                </a:cubicBezTo>
                <a:cubicBezTo>
                  <a:pt x="27" y="146"/>
                  <a:pt x="22" y="157"/>
                  <a:pt x="15" y="173"/>
                </a:cubicBezTo>
                <a:cubicBezTo>
                  <a:pt x="7" y="189"/>
                  <a:pt x="0" y="211"/>
                  <a:pt x="0" y="240"/>
                </a:cubicBezTo>
                <a:cubicBezTo>
                  <a:pt x="0" y="268"/>
                  <a:pt x="7" y="289"/>
                  <a:pt x="15" y="305"/>
                </a:cubicBezTo>
                <a:cubicBezTo>
                  <a:pt x="22" y="322"/>
                  <a:pt x="27" y="332"/>
                  <a:pt x="27" y="340"/>
                </a:cubicBezTo>
                <a:cubicBezTo>
                  <a:pt x="27" y="348"/>
                  <a:pt x="22" y="361"/>
                  <a:pt x="15" y="375"/>
                </a:cubicBezTo>
                <a:cubicBezTo>
                  <a:pt x="8" y="388"/>
                  <a:pt x="0" y="400"/>
                  <a:pt x="0" y="416"/>
                </a:cubicBezTo>
                <a:cubicBezTo>
                  <a:pt x="0" y="451"/>
                  <a:pt x="27" y="480"/>
                  <a:pt x="61" y="480"/>
                </a:cubicBezTo>
                <a:cubicBezTo>
                  <a:pt x="69" y="480"/>
                  <a:pt x="76" y="476"/>
                  <a:pt x="81" y="473"/>
                </a:cubicBezTo>
                <a:cubicBezTo>
                  <a:pt x="86" y="469"/>
                  <a:pt x="90" y="466"/>
                  <a:pt x="94" y="462"/>
                </a:cubicBezTo>
                <a:cubicBezTo>
                  <a:pt x="102" y="456"/>
                  <a:pt x="109" y="451"/>
                  <a:pt x="122" y="451"/>
                </a:cubicBezTo>
                <a:cubicBezTo>
                  <a:pt x="126" y="451"/>
                  <a:pt x="130" y="452"/>
                  <a:pt x="133" y="453"/>
                </a:cubicBezTo>
                <a:cubicBezTo>
                  <a:pt x="131" y="461"/>
                  <a:pt x="127" y="471"/>
                  <a:pt x="122" y="481"/>
                </a:cubicBezTo>
                <a:cubicBezTo>
                  <a:pt x="115" y="494"/>
                  <a:pt x="106" y="507"/>
                  <a:pt x="106" y="523"/>
                </a:cubicBezTo>
                <a:cubicBezTo>
                  <a:pt x="106" y="557"/>
                  <a:pt x="134" y="586"/>
                  <a:pt x="168" y="586"/>
                </a:cubicBezTo>
                <a:cubicBezTo>
                  <a:pt x="176" y="586"/>
                  <a:pt x="183" y="583"/>
                  <a:pt x="188" y="580"/>
                </a:cubicBezTo>
                <a:cubicBezTo>
                  <a:pt x="193" y="576"/>
                  <a:pt x="197" y="572"/>
                  <a:pt x="201" y="569"/>
                </a:cubicBezTo>
                <a:cubicBezTo>
                  <a:pt x="209" y="563"/>
                  <a:pt x="216" y="558"/>
                  <a:pt x="229" y="558"/>
                </a:cubicBezTo>
                <a:cubicBezTo>
                  <a:pt x="242" y="558"/>
                  <a:pt x="250" y="563"/>
                  <a:pt x="260" y="570"/>
                </a:cubicBezTo>
                <a:cubicBezTo>
                  <a:pt x="271" y="577"/>
                  <a:pt x="283" y="586"/>
                  <a:pt x="301" y="586"/>
                </a:cubicBezTo>
                <a:cubicBezTo>
                  <a:pt x="320" y="586"/>
                  <a:pt x="334" y="578"/>
                  <a:pt x="348" y="571"/>
                </a:cubicBezTo>
                <a:cubicBezTo>
                  <a:pt x="361" y="564"/>
                  <a:pt x="373" y="558"/>
                  <a:pt x="386" y="558"/>
                </a:cubicBezTo>
                <a:cubicBezTo>
                  <a:pt x="399" y="558"/>
                  <a:pt x="411" y="564"/>
                  <a:pt x="425" y="571"/>
                </a:cubicBezTo>
                <a:cubicBezTo>
                  <a:pt x="439" y="578"/>
                  <a:pt x="453" y="586"/>
                  <a:pt x="471" y="586"/>
                </a:cubicBezTo>
                <a:cubicBezTo>
                  <a:pt x="489" y="586"/>
                  <a:pt x="504" y="577"/>
                  <a:pt x="516" y="570"/>
                </a:cubicBezTo>
                <a:cubicBezTo>
                  <a:pt x="528" y="563"/>
                  <a:pt x="538" y="558"/>
                  <a:pt x="544" y="558"/>
                </a:cubicBezTo>
                <a:cubicBezTo>
                  <a:pt x="550" y="558"/>
                  <a:pt x="558" y="563"/>
                  <a:pt x="568" y="570"/>
                </a:cubicBezTo>
                <a:cubicBezTo>
                  <a:pt x="578" y="577"/>
                  <a:pt x="588" y="586"/>
                  <a:pt x="604" y="586"/>
                </a:cubicBezTo>
                <a:cubicBezTo>
                  <a:pt x="639" y="586"/>
                  <a:pt x="666" y="557"/>
                  <a:pt x="666" y="523"/>
                </a:cubicBezTo>
                <a:cubicBezTo>
                  <a:pt x="666" y="507"/>
                  <a:pt x="658" y="494"/>
                  <a:pt x="651" y="481"/>
                </a:cubicBezTo>
                <a:cubicBezTo>
                  <a:pt x="644" y="467"/>
                  <a:pt x="639" y="454"/>
                  <a:pt x="639" y="447"/>
                </a:cubicBezTo>
                <a:cubicBezTo>
                  <a:pt x="639" y="440"/>
                  <a:pt x="644" y="428"/>
                  <a:pt x="651" y="411"/>
                </a:cubicBezTo>
                <a:cubicBezTo>
                  <a:pt x="659" y="395"/>
                  <a:pt x="666" y="373"/>
                  <a:pt x="666" y="346"/>
                </a:cubicBezTo>
                <a:cubicBezTo>
                  <a:pt x="666" y="319"/>
                  <a:pt x="658" y="298"/>
                  <a:pt x="651" y="282"/>
                </a:cubicBezTo>
                <a:cubicBezTo>
                  <a:pt x="644" y="265"/>
                  <a:pt x="639" y="253"/>
                  <a:pt x="639" y="245"/>
                </a:cubicBezTo>
                <a:cubicBezTo>
                  <a:pt x="639" y="238"/>
                  <a:pt x="644" y="224"/>
                  <a:pt x="651" y="211"/>
                </a:cubicBezTo>
                <a:cubicBezTo>
                  <a:pt x="658" y="198"/>
                  <a:pt x="666" y="186"/>
                  <a:pt x="666" y="170"/>
                </a:cubicBezTo>
                <a:cubicBezTo>
                  <a:pt x="666" y="135"/>
                  <a:pt x="639" y="106"/>
                  <a:pt x="604" y="106"/>
                </a:cubicBezTo>
                <a:cubicBezTo>
                  <a:pt x="596" y="106"/>
                  <a:pt x="590" y="110"/>
                  <a:pt x="585" y="113"/>
                </a:cubicBezTo>
                <a:cubicBezTo>
                  <a:pt x="580" y="117"/>
                  <a:pt x="575" y="120"/>
                  <a:pt x="571" y="124"/>
                </a:cubicBezTo>
                <a:cubicBezTo>
                  <a:pt x="563" y="130"/>
                  <a:pt x="557" y="135"/>
                  <a:pt x="544" y="135"/>
                </a:cubicBezTo>
                <a:cubicBezTo>
                  <a:pt x="540" y="135"/>
                  <a:pt x="536" y="134"/>
                  <a:pt x="533" y="133"/>
                </a:cubicBezTo>
                <a:cubicBezTo>
                  <a:pt x="534" y="126"/>
                  <a:pt x="539" y="115"/>
                  <a:pt x="544" y="105"/>
                </a:cubicBezTo>
                <a:cubicBezTo>
                  <a:pt x="551" y="91"/>
                  <a:pt x="560" y="79"/>
                  <a:pt x="560" y="63"/>
                </a:cubicBezTo>
                <a:cubicBezTo>
                  <a:pt x="560" y="29"/>
                  <a:pt x="532" y="0"/>
                  <a:pt x="498" y="0"/>
                </a:cubicBezTo>
                <a:cubicBezTo>
                  <a:pt x="490" y="0"/>
                  <a:pt x="483" y="3"/>
                  <a:pt x="478" y="6"/>
                </a:cubicBezTo>
                <a:cubicBezTo>
                  <a:pt x="473" y="10"/>
                  <a:pt x="469" y="14"/>
                  <a:pt x="465" y="17"/>
                </a:cubicBezTo>
                <a:cubicBezTo>
                  <a:pt x="457" y="24"/>
                  <a:pt x="450" y="28"/>
                  <a:pt x="437" y="28"/>
                </a:cubicBezTo>
                <a:cubicBezTo>
                  <a:pt x="424" y="28"/>
                  <a:pt x="416" y="23"/>
                  <a:pt x="406" y="16"/>
                </a:cubicBezTo>
                <a:cubicBezTo>
                  <a:pt x="395" y="9"/>
                  <a:pt x="383" y="0"/>
                  <a:pt x="364" y="0"/>
                </a:cubicBezTo>
                <a:cubicBezTo>
                  <a:pt x="346" y="0"/>
                  <a:pt x="332" y="8"/>
                  <a:pt x="318" y="15"/>
                </a:cubicBezTo>
                <a:cubicBezTo>
                  <a:pt x="305" y="23"/>
                  <a:pt x="292" y="28"/>
                  <a:pt x="280" y="28"/>
                </a:cubicBezTo>
                <a:cubicBezTo>
                  <a:pt x="267" y="28"/>
                  <a:pt x="255" y="23"/>
                  <a:pt x="241" y="15"/>
                </a:cubicBezTo>
                <a:cubicBezTo>
                  <a:pt x="227" y="8"/>
                  <a:pt x="213" y="0"/>
                  <a:pt x="195" y="0"/>
                </a:cubicBezTo>
                <a:cubicBezTo>
                  <a:pt x="177" y="0"/>
                  <a:pt x="162" y="9"/>
                  <a:pt x="150" y="16"/>
                </a:cubicBezTo>
                <a:cubicBezTo>
                  <a:pt x="138" y="23"/>
                  <a:pt x="128" y="28"/>
                  <a:pt x="122" y="28"/>
                </a:cubicBezTo>
                <a:cubicBezTo>
                  <a:pt x="116" y="28"/>
                  <a:pt x="108" y="23"/>
                  <a:pt x="98" y="16"/>
                </a:cubicBezTo>
                <a:cubicBezTo>
                  <a:pt x="88" y="9"/>
                  <a:pt x="78" y="0"/>
                  <a:pt x="61" y="0"/>
                </a:cubicBezTo>
                <a:close/>
                <a:moveTo>
                  <a:pt x="61" y="26"/>
                </a:moveTo>
                <a:cubicBezTo>
                  <a:pt x="63" y="26"/>
                  <a:pt x="72" y="31"/>
                  <a:pt x="82" y="38"/>
                </a:cubicBezTo>
                <a:cubicBezTo>
                  <a:pt x="92" y="45"/>
                  <a:pt x="105" y="55"/>
                  <a:pt x="122" y="55"/>
                </a:cubicBezTo>
                <a:cubicBezTo>
                  <a:pt x="139" y="55"/>
                  <a:pt x="152" y="46"/>
                  <a:pt x="164" y="39"/>
                </a:cubicBezTo>
                <a:cubicBezTo>
                  <a:pt x="176" y="32"/>
                  <a:pt x="186" y="26"/>
                  <a:pt x="195" y="26"/>
                </a:cubicBezTo>
                <a:cubicBezTo>
                  <a:pt x="203" y="26"/>
                  <a:pt x="215" y="32"/>
                  <a:pt x="229" y="39"/>
                </a:cubicBezTo>
                <a:cubicBezTo>
                  <a:pt x="243" y="46"/>
                  <a:pt x="259" y="55"/>
                  <a:pt x="280" y="55"/>
                </a:cubicBezTo>
                <a:cubicBezTo>
                  <a:pt x="300" y="55"/>
                  <a:pt x="317" y="46"/>
                  <a:pt x="331" y="39"/>
                </a:cubicBezTo>
                <a:cubicBezTo>
                  <a:pt x="345" y="32"/>
                  <a:pt x="356" y="26"/>
                  <a:pt x="364" y="26"/>
                </a:cubicBezTo>
                <a:cubicBezTo>
                  <a:pt x="373" y="26"/>
                  <a:pt x="380" y="31"/>
                  <a:pt x="391" y="38"/>
                </a:cubicBezTo>
                <a:cubicBezTo>
                  <a:pt x="402" y="46"/>
                  <a:pt x="417" y="55"/>
                  <a:pt x="437" y="55"/>
                </a:cubicBezTo>
                <a:cubicBezTo>
                  <a:pt x="458" y="55"/>
                  <a:pt x="472" y="45"/>
                  <a:pt x="482" y="38"/>
                </a:cubicBezTo>
                <a:cubicBezTo>
                  <a:pt x="486" y="34"/>
                  <a:pt x="490" y="30"/>
                  <a:pt x="493" y="28"/>
                </a:cubicBezTo>
                <a:cubicBezTo>
                  <a:pt x="496" y="26"/>
                  <a:pt x="497" y="26"/>
                  <a:pt x="498" y="26"/>
                </a:cubicBezTo>
                <a:cubicBezTo>
                  <a:pt x="517" y="26"/>
                  <a:pt x="533" y="42"/>
                  <a:pt x="533" y="63"/>
                </a:cubicBezTo>
                <a:cubicBezTo>
                  <a:pt x="533" y="66"/>
                  <a:pt x="528" y="79"/>
                  <a:pt x="521" y="92"/>
                </a:cubicBezTo>
                <a:cubicBezTo>
                  <a:pt x="514" y="106"/>
                  <a:pt x="505" y="121"/>
                  <a:pt x="505" y="139"/>
                </a:cubicBezTo>
                <a:cubicBezTo>
                  <a:pt x="505" y="139"/>
                  <a:pt x="505" y="140"/>
                  <a:pt x="505" y="140"/>
                </a:cubicBezTo>
                <a:cubicBezTo>
                  <a:pt x="505" y="140"/>
                  <a:pt x="505" y="140"/>
                  <a:pt x="505" y="140"/>
                </a:cubicBezTo>
                <a:cubicBezTo>
                  <a:pt x="505" y="142"/>
                  <a:pt x="505" y="144"/>
                  <a:pt x="506" y="146"/>
                </a:cubicBezTo>
                <a:cubicBezTo>
                  <a:pt x="508" y="160"/>
                  <a:pt x="515" y="173"/>
                  <a:pt x="520" y="186"/>
                </a:cubicBezTo>
                <a:cubicBezTo>
                  <a:pt x="527" y="201"/>
                  <a:pt x="533" y="218"/>
                  <a:pt x="533" y="240"/>
                </a:cubicBezTo>
                <a:cubicBezTo>
                  <a:pt x="533" y="262"/>
                  <a:pt x="527" y="279"/>
                  <a:pt x="520" y="294"/>
                </a:cubicBezTo>
                <a:cubicBezTo>
                  <a:pt x="514" y="310"/>
                  <a:pt x="505" y="323"/>
                  <a:pt x="505" y="340"/>
                </a:cubicBezTo>
                <a:cubicBezTo>
                  <a:pt x="505" y="357"/>
                  <a:pt x="514" y="372"/>
                  <a:pt x="521" y="386"/>
                </a:cubicBezTo>
                <a:cubicBezTo>
                  <a:pt x="528" y="400"/>
                  <a:pt x="533" y="413"/>
                  <a:pt x="533" y="416"/>
                </a:cubicBezTo>
                <a:cubicBezTo>
                  <a:pt x="533" y="437"/>
                  <a:pt x="517" y="453"/>
                  <a:pt x="498" y="453"/>
                </a:cubicBezTo>
                <a:cubicBezTo>
                  <a:pt x="496" y="453"/>
                  <a:pt x="487" y="448"/>
                  <a:pt x="477" y="441"/>
                </a:cubicBezTo>
                <a:cubicBezTo>
                  <a:pt x="467" y="434"/>
                  <a:pt x="454" y="425"/>
                  <a:pt x="437" y="425"/>
                </a:cubicBezTo>
                <a:cubicBezTo>
                  <a:pt x="420" y="425"/>
                  <a:pt x="407" y="434"/>
                  <a:pt x="396" y="441"/>
                </a:cubicBezTo>
                <a:cubicBezTo>
                  <a:pt x="384" y="448"/>
                  <a:pt x="373" y="453"/>
                  <a:pt x="364" y="453"/>
                </a:cubicBezTo>
                <a:cubicBezTo>
                  <a:pt x="356" y="453"/>
                  <a:pt x="344" y="447"/>
                  <a:pt x="331" y="440"/>
                </a:cubicBezTo>
                <a:cubicBezTo>
                  <a:pt x="317" y="433"/>
                  <a:pt x="300" y="425"/>
                  <a:pt x="280" y="425"/>
                </a:cubicBezTo>
                <a:cubicBezTo>
                  <a:pt x="259" y="425"/>
                  <a:pt x="243" y="433"/>
                  <a:pt x="229" y="440"/>
                </a:cubicBezTo>
                <a:cubicBezTo>
                  <a:pt x="215" y="447"/>
                  <a:pt x="203" y="453"/>
                  <a:pt x="195" y="453"/>
                </a:cubicBezTo>
                <a:cubicBezTo>
                  <a:pt x="186" y="453"/>
                  <a:pt x="179" y="448"/>
                  <a:pt x="168" y="441"/>
                </a:cubicBezTo>
                <a:cubicBezTo>
                  <a:pt x="164" y="438"/>
                  <a:pt x="160" y="436"/>
                  <a:pt x="155" y="433"/>
                </a:cubicBezTo>
                <a:cubicBezTo>
                  <a:pt x="154" y="432"/>
                  <a:pt x="152" y="432"/>
                  <a:pt x="151" y="431"/>
                </a:cubicBezTo>
                <a:lnTo>
                  <a:pt x="151" y="431"/>
                </a:lnTo>
                <a:cubicBezTo>
                  <a:pt x="143" y="427"/>
                  <a:pt x="133" y="425"/>
                  <a:pt x="122" y="425"/>
                </a:cubicBezTo>
                <a:cubicBezTo>
                  <a:pt x="102" y="425"/>
                  <a:pt x="87" y="434"/>
                  <a:pt x="78" y="442"/>
                </a:cubicBezTo>
                <a:cubicBezTo>
                  <a:pt x="73" y="446"/>
                  <a:pt x="69" y="449"/>
                  <a:pt x="66" y="451"/>
                </a:cubicBezTo>
                <a:cubicBezTo>
                  <a:pt x="64" y="453"/>
                  <a:pt x="62" y="453"/>
                  <a:pt x="61" y="453"/>
                </a:cubicBezTo>
                <a:cubicBezTo>
                  <a:pt x="42" y="453"/>
                  <a:pt x="26" y="437"/>
                  <a:pt x="26" y="416"/>
                </a:cubicBezTo>
                <a:cubicBezTo>
                  <a:pt x="26" y="413"/>
                  <a:pt x="32" y="400"/>
                  <a:pt x="39" y="387"/>
                </a:cubicBezTo>
                <a:cubicBezTo>
                  <a:pt x="46" y="373"/>
                  <a:pt x="54" y="358"/>
                  <a:pt x="54" y="340"/>
                </a:cubicBezTo>
                <a:cubicBezTo>
                  <a:pt x="54" y="323"/>
                  <a:pt x="46" y="309"/>
                  <a:pt x="39" y="295"/>
                </a:cubicBezTo>
                <a:cubicBezTo>
                  <a:pt x="32" y="280"/>
                  <a:pt x="26" y="263"/>
                  <a:pt x="26" y="240"/>
                </a:cubicBezTo>
                <a:cubicBezTo>
                  <a:pt x="26" y="216"/>
                  <a:pt x="32" y="199"/>
                  <a:pt x="39" y="184"/>
                </a:cubicBezTo>
                <a:cubicBezTo>
                  <a:pt x="46" y="169"/>
                  <a:pt x="54" y="156"/>
                  <a:pt x="54" y="139"/>
                </a:cubicBezTo>
                <a:cubicBezTo>
                  <a:pt x="54" y="122"/>
                  <a:pt x="46" y="107"/>
                  <a:pt x="39" y="93"/>
                </a:cubicBezTo>
                <a:cubicBezTo>
                  <a:pt x="32" y="79"/>
                  <a:pt x="26" y="66"/>
                  <a:pt x="26" y="63"/>
                </a:cubicBezTo>
                <a:cubicBezTo>
                  <a:pt x="26" y="42"/>
                  <a:pt x="46" y="22"/>
                  <a:pt x="61" y="26"/>
                </a:cubicBezTo>
                <a:close/>
                <a:moveTo>
                  <a:pt x="106" y="93"/>
                </a:moveTo>
                <a:cubicBezTo>
                  <a:pt x="99" y="93"/>
                  <a:pt x="93" y="99"/>
                  <a:pt x="93" y="106"/>
                </a:cubicBezTo>
                <a:lnTo>
                  <a:pt x="93" y="373"/>
                </a:lnTo>
                <a:cubicBezTo>
                  <a:pt x="93" y="380"/>
                  <a:pt x="99" y="386"/>
                  <a:pt x="106" y="386"/>
                </a:cubicBezTo>
                <a:lnTo>
                  <a:pt x="453" y="386"/>
                </a:lnTo>
                <a:cubicBezTo>
                  <a:pt x="460" y="386"/>
                  <a:pt x="466" y="380"/>
                  <a:pt x="466" y="373"/>
                </a:cubicBezTo>
                <a:lnTo>
                  <a:pt x="466" y="106"/>
                </a:lnTo>
                <a:cubicBezTo>
                  <a:pt x="466" y="99"/>
                  <a:pt x="460" y="93"/>
                  <a:pt x="453" y="93"/>
                </a:cubicBezTo>
                <a:lnTo>
                  <a:pt x="106" y="93"/>
                </a:lnTo>
                <a:close/>
                <a:moveTo>
                  <a:pt x="120" y="120"/>
                </a:moveTo>
                <a:lnTo>
                  <a:pt x="440" y="120"/>
                </a:lnTo>
                <a:lnTo>
                  <a:pt x="440" y="360"/>
                </a:lnTo>
                <a:lnTo>
                  <a:pt x="120" y="360"/>
                </a:lnTo>
                <a:lnTo>
                  <a:pt x="120" y="120"/>
                </a:lnTo>
                <a:close/>
                <a:moveTo>
                  <a:pt x="604" y="133"/>
                </a:moveTo>
                <a:cubicBezTo>
                  <a:pt x="624" y="133"/>
                  <a:pt x="640" y="149"/>
                  <a:pt x="640" y="170"/>
                </a:cubicBezTo>
                <a:cubicBezTo>
                  <a:pt x="640" y="173"/>
                  <a:pt x="634" y="185"/>
                  <a:pt x="627" y="199"/>
                </a:cubicBezTo>
                <a:cubicBezTo>
                  <a:pt x="620" y="213"/>
                  <a:pt x="612" y="228"/>
                  <a:pt x="612" y="245"/>
                </a:cubicBezTo>
                <a:cubicBezTo>
                  <a:pt x="612" y="263"/>
                  <a:pt x="620" y="277"/>
                  <a:pt x="627" y="292"/>
                </a:cubicBezTo>
                <a:cubicBezTo>
                  <a:pt x="634" y="308"/>
                  <a:pt x="640" y="324"/>
                  <a:pt x="640" y="346"/>
                </a:cubicBezTo>
                <a:cubicBezTo>
                  <a:pt x="640" y="368"/>
                  <a:pt x="634" y="385"/>
                  <a:pt x="627" y="401"/>
                </a:cubicBezTo>
                <a:cubicBezTo>
                  <a:pt x="620" y="416"/>
                  <a:pt x="612" y="430"/>
                  <a:pt x="612" y="447"/>
                </a:cubicBezTo>
                <a:cubicBezTo>
                  <a:pt x="612" y="464"/>
                  <a:pt x="620" y="479"/>
                  <a:pt x="627" y="493"/>
                </a:cubicBezTo>
                <a:cubicBezTo>
                  <a:pt x="634" y="506"/>
                  <a:pt x="640" y="520"/>
                  <a:pt x="640" y="523"/>
                </a:cubicBezTo>
                <a:cubicBezTo>
                  <a:pt x="640" y="543"/>
                  <a:pt x="624" y="560"/>
                  <a:pt x="604" y="560"/>
                </a:cubicBezTo>
                <a:cubicBezTo>
                  <a:pt x="603" y="560"/>
                  <a:pt x="594" y="555"/>
                  <a:pt x="584" y="548"/>
                </a:cubicBezTo>
                <a:cubicBezTo>
                  <a:pt x="573" y="541"/>
                  <a:pt x="561" y="531"/>
                  <a:pt x="544" y="531"/>
                </a:cubicBezTo>
                <a:cubicBezTo>
                  <a:pt x="527" y="531"/>
                  <a:pt x="514" y="540"/>
                  <a:pt x="502" y="547"/>
                </a:cubicBezTo>
                <a:cubicBezTo>
                  <a:pt x="490" y="554"/>
                  <a:pt x="480" y="560"/>
                  <a:pt x="471" y="560"/>
                </a:cubicBezTo>
                <a:cubicBezTo>
                  <a:pt x="462" y="560"/>
                  <a:pt x="451" y="554"/>
                  <a:pt x="437" y="547"/>
                </a:cubicBezTo>
                <a:cubicBezTo>
                  <a:pt x="423" y="540"/>
                  <a:pt x="407" y="531"/>
                  <a:pt x="386" y="531"/>
                </a:cubicBezTo>
                <a:cubicBezTo>
                  <a:pt x="366" y="531"/>
                  <a:pt x="349" y="540"/>
                  <a:pt x="335" y="547"/>
                </a:cubicBezTo>
                <a:cubicBezTo>
                  <a:pt x="321" y="554"/>
                  <a:pt x="310" y="560"/>
                  <a:pt x="301" y="560"/>
                </a:cubicBezTo>
                <a:cubicBezTo>
                  <a:pt x="293" y="560"/>
                  <a:pt x="286" y="555"/>
                  <a:pt x="275" y="548"/>
                </a:cubicBezTo>
                <a:cubicBezTo>
                  <a:pt x="264" y="540"/>
                  <a:pt x="249" y="531"/>
                  <a:pt x="229" y="531"/>
                </a:cubicBezTo>
                <a:cubicBezTo>
                  <a:pt x="208" y="531"/>
                  <a:pt x="194" y="541"/>
                  <a:pt x="184" y="548"/>
                </a:cubicBezTo>
                <a:cubicBezTo>
                  <a:pt x="179" y="552"/>
                  <a:pt x="176" y="556"/>
                  <a:pt x="173" y="557"/>
                </a:cubicBezTo>
                <a:cubicBezTo>
                  <a:pt x="170" y="559"/>
                  <a:pt x="169" y="560"/>
                  <a:pt x="168" y="560"/>
                </a:cubicBezTo>
                <a:cubicBezTo>
                  <a:pt x="149" y="560"/>
                  <a:pt x="133" y="543"/>
                  <a:pt x="133" y="523"/>
                </a:cubicBezTo>
                <a:cubicBezTo>
                  <a:pt x="133" y="520"/>
                  <a:pt x="138" y="507"/>
                  <a:pt x="145" y="493"/>
                </a:cubicBezTo>
                <a:cubicBezTo>
                  <a:pt x="150" y="485"/>
                  <a:pt x="154" y="476"/>
                  <a:pt x="157" y="466"/>
                </a:cubicBezTo>
                <a:cubicBezTo>
                  <a:pt x="167" y="472"/>
                  <a:pt x="179" y="480"/>
                  <a:pt x="195" y="480"/>
                </a:cubicBezTo>
                <a:cubicBezTo>
                  <a:pt x="213" y="480"/>
                  <a:pt x="227" y="471"/>
                  <a:pt x="241" y="464"/>
                </a:cubicBezTo>
                <a:cubicBezTo>
                  <a:pt x="254" y="457"/>
                  <a:pt x="267" y="451"/>
                  <a:pt x="280" y="451"/>
                </a:cubicBezTo>
                <a:cubicBezTo>
                  <a:pt x="292" y="451"/>
                  <a:pt x="305" y="457"/>
                  <a:pt x="318" y="464"/>
                </a:cubicBezTo>
                <a:cubicBezTo>
                  <a:pt x="332" y="471"/>
                  <a:pt x="346" y="480"/>
                  <a:pt x="364" y="480"/>
                </a:cubicBezTo>
                <a:cubicBezTo>
                  <a:pt x="383" y="480"/>
                  <a:pt x="397" y="471"/>
                  <a:pt x="409" y="464"/>
                </a:cubicBezTo>
                <a:cubicBezTo>
                  <a:pt x="421" y="456"/>
                  <a:pt x="431" y="451"/>
                  <a:pt x="437" y="451"/>
                </a:cubicBezTo>
                <a:cubicBezTo>
                  <a:pt x="443" y="451"/>
                  <a:pt x="452" y="456"/>
                  <a:pt x="462" y="463"/>
                </a:cubicBezTo>
                <a:cubicBezTo>
                  <a:pt x="472" y="470"/>
                  <a:pt x="482" y="480"/>
                  <a:pt x="498" y="480"/>
                </a:cubicBezTo>
                <a:cubicBezTo>
                  <a:pt x="532" y="480"/>
                  <a:pt x="560" y="451"/>
                  <a:pt x="560" y="416"/>
                </a:cubicBezTo>
                <a:cubicBezTo>
                  <a:pt x="560" y="400"/>
                  <a:pt x="551" y="387"/>
                  <a:pt x="544" y="374"/>
                </a:cubicBezTo>
                <a:cubicBezTo>
                  <a:pt x="537" y="361"/>
                  <a:pt x="532" y="347"/>
                  <a:pt x="532" y="340"/>
                </a:cubicBezTo>
                <a:cubicBezTo>
                  <a:pt x="532" y="334"/>
                  <a:pt x="538" y="321"/>
                  <a:pt x="545" y="305"/>
                </a:cubicBezTo>
                <a:cubicBezTo>
                  <a:pt x="552" y="288"/>
                  <a:pt x="560" y="267"/>
                  <a:pt x="560" y="240"/>
                </a:cubicBezTo>
                <a:cubicBezTo>
                  <a:pt x="560" y="213"/>
                  <a:pt x="552" y="191"/>
                  <a:pt x="545" y="175"/>
                </a:cubicBezTo>
                <a:cubicBezTo>
                  <a:pt x="542" y="170"/>
                  <a:pt x="541" y="166"/>
                  <a:pt x="539" y="161"/>
                </a:cubicBezTo>
                <a:cubicBezTo>
                  <a:pt x="541" y="161"/>
                  <a:pt x="542" y="162"/>
                  <a:pt x="544" y="162"/>
                </a:cubicBezTo>
                <a:cubicBezTo>
                  <a:pt x="564" y="162"/>
                  <a:pt x="579" y="152"/>
                  <a:pt x="588" y="144"/>
                </a:cubicBezTo>
                <a:cubicBezTo>
                  <a:pt x="593" y="140"/>
                  <a:pt x="597" y="137"/>
                  <a:pt x="600" y="135"/>
                </a:cubicBezTo>
                <a:cubicBezTo>
                  <a:pt x="602" y="133"/>
                  <a:pt x="604" y="133"/>
                  <a:pt x="604" y="133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Script"/>
          <p:cNvSpPr>
            <a:spLocks noChangeAspect="1" noEditPoints="1"/>
          </p:cNvSpPr>
          <p:nvPr/>
        </p:nvSpPr>
        <p:spPr bwMode="auto">
          <a:xfrm>
            <a:off x="1863206" y="4276952"/>
            <a:ext cx="180000" cy="180000"/>
          </a:xfrm>
          <a:custGeom>
            <a:avLst/>
            <a:gdLst>
              <a:gd name="T0" fmla="*/ 18 w 667"/>
              <a:gd name="T1" fmla="*/ 30 h 668"/>
              <a:gd name="T2" fmla="*/ 18 w 667"/>
              <a:gd name="T3" fmla="*/ 157 h 668"/>
              <a:gd name="T4" fmla="*/ 107 w 667"/>
              <a:gd name="T5" fmla="*/ 187 h 668"/>
              <a:gd name="T6" fmla="*/ 198 w 667"/>
              <a:gd name="T7" fmla="*/ 667 h 668"/>
              <a:gd name="T8" fmla="*/ 649 w 667"/>
              <a:gd name="T9" fmla="*/ 637 h 668"/>
              <a:gd name="T10" fmla="*/ 649 w 667"/>
              <a:gd name="T11" fmla="*/ 510 h 668"/>
              <a:gd name="T12" fmla="*/ 533 w 667"/>
              <a:gd name="T13" fmla="*/ 480 h 668"/>
              <a:gd name="T14" fmla="*/ 440 w 667"/>
              <a:gd name="T15" fmla="*/ 0 h 668"/>
              <a:gd name="T16" fmla="*/ 67 w 667"/>
              <a:gd name="T17" fmla="*/ 27 h 668"/>
              <a:gd name="T18" fmla="*/ 391 w 667"/>
              <a:gd name="T19" fmla="*/ 30 h 668"/>
              <a:gd name="T20" fmla="*/ 391 w 667"/>
              <a:gd name="T21" fmla="*/ 157 h 668"/>
              <a:gd name="T22" fmla="*/ 67 w 667"/>
              <a:gd name="T23" fmla="*/ 160 h 668"/>
              <a:gd name="T24" fmla="*/ 27 w 667"/>
              <a:gd name="T25" fmla="*/ 93 h 668"/>
              <a:gd name="T26" fmla="*/ 67 w 667"/>
              <a:gd name="T27" fmla="*/ 27 h 668"/>
              <a:gd name="T28" fmla="*/ 507 w 667"/>
              <a:gd name="T29" fmla="*/ 120 h 668"/>
              <a:gd name="T30" fmla="*/ 541 w 667"/>
              <a:gd name="T31" fmla="*/ 640 h 668"/>
              <a:gd name="T32" fmla="*/ 133 w 667"/>
              <a:gd name="T33" fmla="*/ 547 h 668"/>
              <a:gd name="T34" fmla="*/ 440 w 667"/>
              <a:gd name="T35" fmla="*/ 187 h 668"/>
              <a:gd name="T36" fmla="*/ 413 w 667"/>
              <a:gd name="T37" fmla="*/ 143 h 668"/>
              <a:gd name="T38" fmla="*/ 413 w 667"/>
              <a:gd name="T39" fmla="*/ 44 h 668"/>
              <a:gd name="T40" fmla="*/ 200 w 667"/>
              <a:gd name="T41" fmla="*/ 280 h 668"/>
              <a:gd name="T42" fmla="*/ 227 w 667"/>
              <a:gd name="T43" fmla="*/ 307 h 668"/>
              <a:gd name="T44" fmla="*/ 200 w 667"/>
              <a:gd name="T45" fmla="*/ 280 h 668"/>
              <a:gd name="T46" fmla="*/ 280 w 667"/>
              <a:gd name="T47" fmla="*/ 307 h 668"/>
              <a:gd name="T48" fmla="*/ 440 w 667"/>
              <a:gd name="T49" fmla="*/ 280 h 668"/>
              <a:gd name="T50" fmla="*/ 200 w 667"/>
              <a:gd name="T51" fmla="*/ 360 h 668"/>
              <a:gd name="T52" fmla="*/ 227 w 667"/>
              <a:gd name="T53" fmla="*/ 387 h 668"/>
              <a:gd name="T54" fmla="*/ 200 w 667"/>
              <a:gd name="T55" fmla="*/ 360 h 668"/>
              <a:gd name="T56" fmla="*/ 280 w 667"/>
              <a:gd name="T57" fmla="*/ 387 h 668"/>
              <a:gd name="T58" fmla="*/ 440 w 667"/>
              <a:gd name="T59" fmla="*/ 360 h 668"/>
              <a:gd name="T60" fmla="*/ 200 w 667"/>
              <a:gd name="T61" fmla="*/ 440 h 668"/>
              <a:gd name="T62" fmla="*/ 227 w 667"/>
              <a:gd name="T63" fmla="*/ 467 h 668"/>
              <a:gd name="T64" fmla="*/ 200 w 667"/>
              <a:gd name="T65" fmla="*/ 440 h 668"/>
              <a:gd name="T66" fmla="*/ 280 w 667"/>
              <a:gd name="T67" fmla="*/ 467 h 668"/>
              <a:gd name="T68" fmla="*/ 440 w 667"/>
              <a:gd name="T69" fmla="*/ 440 h 668"/>
              <a:gd name="T70" fmla="*/ 533 w 667"/>
              <a:gd name="T71" fmla="*/ 507 h 668"/>
              <a:gd name="T72" fmla="*/ 627 w 667"/>
              <a:gd name="T73" fmla="*/ 524 h 668"/>
              <a:gd name="T74" fmla="*/ 627 w 667"/>
              <a:gd name="T75" fmla="*/ 623 h 668"/>
              <a:gd name="T76" fmla="*/ 533 w 667"/>
              <a:gd name="T77" fmla="*/ 547 h 668"/>
              <a:gd name="T78" fmla="*/ 200 w 667"/>
              <a:gd name="T79" fmla="*/ 520 h 668"/>
              <a:gd name="T80" fmla="*/ 227 w 667"/>
              <a:gd name="T81" fmla="*/ 547 h 668"/>
              <a:gd name="T82" fmla="*/ 200 w 667"/>
              <a:gd name="T83" fmla="*/ 520 h 668"/>
              <a:gd name="T84" fmla="*/ 280 w 667"/>
              <a:gd name="T85" fmla="*/ 547 h 668"/>
              <a:gd name="T86" fmla="*/ 440 w 667"/>
              <a:gd name="T87" fmla="*/ 520 h 6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667" h="668">
                <a:moveTo>
                  <a:pt x="67" y="0"/>
                </a:moveTo>
                <a:cubicBezTo>
                  <a:pt x="47" y="0"/>
                  <a:pt x="29" y="12"/>
                  <a:pt x="18" y="30"/>
                </a:cubicBezTo>
                <a:cubicBezTo>
                  <a:pt x="7" y="47"/>
                  <a:pt x="0" y="69"/>
                  <a:pt x="0" y="93"/>
                </a:cubicBezTo>
                <a:cubicBezTo>
                  <a:pt x="0" y="118"/>
                  <a:pt x="7" y="140"/>
                  <a:pt x="18" y="157"/>
                </a:cubicBezTo>
                <a:cubicBezTo>
                  <a:pt x="29" y="174"/>
                  <a:pt x="47" y="187"/>
                  <a:pt x="67" y="187"/>
                </a:cubicBezTo>
                <a:lnTo>
                  <a:pt x="107" y="187"/>
                </a:lnTo>
                <a:lnTo>
                  <a:pt x="107" y="547"/>
                </a:lnTo>
                <a:cubicBezTo>
                  <a:pt x="107" y="618"/>
                  <a:pt x="151" y="666"/>
                  <a:pt x="198" y="667"/>
                </a:cubicBezTo>
                <a:cubicBezTo>
                  <a:pt x="339" y="666"/>
                  <a:pt x="482" y="668"/>
                  <a:pt x="602" y="667"/>
                </a:cubicBezTo>
                <a:cubicBezTo>
                  <a:pt x="621" y="666"/>
                  <a:pt x="638" y="654"/>
                  <a:pt x="649" y="637"/>
                </a:cubicBezTo>
                <a:cubicBezTo>
                  <a:pt x="660" y="620"/>
                  <a:pt x="667" y="598"/>
                  <a:pt x="667" y="574"/>
                </a:cubicBezTo>
                <a:cubicBezTo>
                  <a:pt x="667" y="549"/>
                  <a:pt x="660" y="527"/>
                  <a:pt x="649" y="510"/>
                </a:cubicBezTo>
                <a:cubicBezTo>
                  <a:pt x="637" y="493"/>
                  <a:pt x="620" y="480"/>
                  <a:pt x="600" y="480"/>
                </a:cubicBezTo>
                <a:lnTo>
                  <a:pt x="533" y="480"/>
                </a:lnTo>
                <a:lnTo>
                  <a:pt x="533" y="120"/>
                </a:lnTo>
                <a:cubicBezTo>
                  <a:pt x="533" y="48"/>
                  <a:pt x="488" y="0"/>
                  <a:pt x="440" y="0"/>
                </a:cubicBezTo>
                <a:lnTo>
                  <a:pt x="67" y="0"/>
                </a:lnTo>
                <a:close/>
                <a:moveTo>
                  <a:pt x="67" y="27"/>
                </a:moveTo>
                <a:lnTo>
                  <a:pt x="394" y="27"/>
                </a:lnTo>
                <a:cubicBezTo>
                  <a:pt x="393" y="28"/>
                  <a:pt x="392" y="28"/>
                  <a:pt x="391" y="30"/>
                </a:cubicBezTo>
                <a:cubicBezTo>
                  <a:pt x="380" y="47"/>
                  <a:pt x="373" y="69"/>
                  <a:pt x="373" y="93"/>
                </a:cubicBezTo>
                <a:cubicBezTo>
                  <a:pt x="373" y="118"/>
                  <a:pt x="380" y="140"/>
                  <a:pt x="391" y="157"/>
                </a:cubicBezTo>
                <a:cubicBezTo>
                  <a:pt x="392" y="159"/>
                  <a:pt x="393" y="159"/>
                  <a:pt x="394" y="160"/>
                </a:cubicBezTo>
                <a:cubicBezTo>
                  <a:pt x="285" y="160"/>
                  <a:pt x="176" y="160"/>
                  <a:pt x="67" y="160"/>
                </a:cubicBezTo>
                <a:cubicBezTo>
                  <a:pt x="57" y="160"/>
                  <a:pt x="48" y="155"/>
                  <a:pt x="40" y="143"/>
                </a:cubicBezTo>
                <a:cubicBezTo>
                  <a:pt x="32" y="131"/>
                  <a:pt x="27" y="113"/>
                  <a:pt x="27" y="93"/>
                </a:cubicBezTo>
                <a:cubicBezTo>
                  <a:pt x="27" y="74"/>
                  <a:pt x="32" y="56"/>
                  <a:pt x="40" y="44"/>
                </a:cubicBezTo>
                <a:cubicBezTo>
                  <a:pt x="48" y="32"/>
                  <a:pt x="57" y="27"/>
                  <a:pt x="67" y="27"/>
                </a:cubicBezTo>
                <a:close/>
                <a:moveTo>
                  <a:pt x="440" y="27"/>
                </a:moveTo>
                <a:cubicBezTo>
                  <a:pt x="469" y="27"/>
                  <a:pt x="507" y="59"/>
                  <a:pt x="507" y="120"/>
                </a:cubicBezTo>
                <a:cubicBezTo>
                  <a:pt x="507" y="261"/>
                  <a:pt x="507" y="418"/>
                  <a:pt x="507" y="547"/>
                </a:cubicBezTo>
                <a:cubicBezTo>
                  <a:pt x="507" y="587"/>
                  <a:pt x="521" y="619"/>
                  <a:pt x="541" y="640"/>
                </a:cubicBezTo>
                <a:lnTo>
                  <a:pt x="200" y="640"/>
                </a:lnTo>
                <a:cubicBezTo>
                  <a:pt x="171" y="640"/>
                  <a:pt x="133" y="608"/>
                  <a:pt x="133" y="547"/>
                </a:cubicBezTo>
                <a:lnTo>
                  <a:pt x="133" y="187"/>
                </a:lnTo>
                <a:lnTo>
                  <a:pt x="440" y="187"/>
                </a:lnTo>
                <a:lnTo>
                  <a:pt x="440" y="160"/>
                </a:lnTo>
                <a:cubicBezTo>
                  <a:pt x="431" y="160"/>
                  <a:pt x="421" y="155"/>
                  <a:pt x="413" y="143"/>
                </a:cubicBezTo>
                <a:cubicBezTo>
                  <a:pt x="405" y="131"/>
                  <a:pt x="400" y="113"/>
                  <a:pt x="400" y="93"/>
                </a:cubicBezTo>
                <a:cubicBezTo>
                  <a:pt x="400" y="74"/>
                  <a:pt x="405" y="56"/>
                  <a:pt x="413" y="44"/>
                </a:cubicBezTo>
                <a:cubicBezTo>
                  <a:pt x="421" y="32"/>
                  <a:pt x="431" y="27"/>
                  <a:pt x="440" y="27"/>
                </a:cubicBezTo>
                <a:close/>
                <a:moveTo>
                  <a:pt x="200" y="280"/>
                </a:moveTo>
                <a:cubicBezTo>
                  <a:pt x="182" y="280"/>
                  <a:pt x="182" y="307"/>
                  <a:pt x="200" y="307"/>
                </a:cubicBezTo>
                <a:lnTo>
                  <a:pt x="227" y="307"/>
                </a:lnTo>
                <a:cubicBezTo>
                  <a:pt x="245" y="307"/>
                  <a:pt x="245" y="280"/>
                  <a:pt x="227" y="280"/>
                </a:cubicBezTo>
                <a:lnTo>
                  <a:pt x="200" y="280"/>
                </a:lnTo>
                <a:close/>
                <a:moveTo>
                  <a:pt x="280" y="280"/>
                </a:moveTo>
                <a:cubicBezTo>
                  <a:pt x="262" y="280"/>
                  <a:pt x="262" y="307"/>
                  <a:pt x="280" y="307"/>
                </a:cubicBezTo>
                <a:lnTo>
                  <a:pt x="440" y="307"/>
                </a:lnTo>
                <a:cubicBezTo>
                  <a:pt x="458" y="307"/>
                  <a:pt x="458" y="280"/>
                  <a:pt x="440" y="280"/>
                </a:cubicBezTo>
                <a:lnTo>
                  <a:pt x="280" y="280"/>
                </a:lnTo>
                <a:close/>
                <a:moveTo>
                  <a:pt x="200" y="360"/>
                </a:moveTo>
                <a:cubicBezTo>
                  <a:pt x="182" y="360"/>
                  <a:pt x="182" y="387"/>
                  <a:pt x="200" y="387"/>
                </a:cubicBezTo>
                <a:lnTo>
                  <a:pt x="227" y="387"/>
                </a:lnTo>
                <a:cubicBezTo>
                  <a:pt x="245" y="387"/>
                  <a:pt x="245" y="360"/>
                  <a:pt x="227" y="360"/>
                </a:cubicBezTo>
                <a:lnTo>
                  <a:pt x="200" y="360"/>
                </a:lnTo>
                <a:close/>
                <a:moveTo>
                  <a:pt x="280" y="360"/>
                </a:moveTo>
                <a:cubicBezTo>
                  <a:pt x="262" y="360"/>
                  <a:pt x="262" y="387"/>
                  <a:pt x="280" y="387"/>
                </a:cubicBezTo>
                <a:lnTo>
                  <a:pt x="440" y="387"/>
                </a:lnTo>
                <a:cubicBezTo>
                  <a:pt x="458" y="387"/>
                  <a:pt x="458" y="360"/>
                  <a:pt x="440" y="360"/>
                </a:cubicBezTo>
                <a:lnTo>
                  <a:pt x="280" y="360"/>
                </a:lnTo>
                <a:close/>
                <a:moveTo>
                  <a:pt x="200" y="440"/>
                </a:moveTo>
                <a:cubicBezTo>
                  <a:pt x="182" y="440"/>
                  <a:pt x="182" y="467"/>
                  <a:pt x="200" y="467"/>
                </a:cubicBezTo>
                <a:lnTo>
                  <a:pt x="227" y="467"/>
                </a:lnTo>
                <a:cubicBezTo>
                  <a:pt x="245" y="467"/>
                  <a:pt x="245" y="440"/>
                  <a:pt x="227" y="440"/>
                </a:cubicBezTo>
                <a:lnTo>
                  <a:pt x="200" y="440"/>
                </a:lnTo>
                <a:close/>
                <a:moveTo>
                  <a:pt x="280" y="440"/>
                </a:moveTo>
                <a:cubicBezTo>
                  <a:pt x="262" y="440"/>
                  <a:pt x="262" y="467"/>
                  <a:pt x="280" y="467"/>
                </a:cubicBezTo>
                <a:lnTo>
                  <a:pt x="440" y="467"/>
                </a:lnTo>
                <a:cubicBezTo>
                  <a:pt x="458" y="467"/>
                  <a:pt x="458" y="440"/>
                  <a:pt x="440" y="440"/>
                </a:cubicBezTo>
                <a:lnTo>
                  <a:pt x="280" y="440"/>
                </a:lnTo>
                <a:close/>
                <a:moveTo>
                  <a:pt x="533" y="507"/>
                </a:moveTo>
                <a:lnTo>
                  <a:pt x="600" y="507"/>
                </a:lnTo>
                <a:cubicBezTo>
                  <a:pt x="609" y="507"/>
                  <a:pt x="619" y="512"/>
                  <a:pt x="627" y="524"/>
                </a:cubicBezTo>
                <a:cubicBezTo>
                  <a:pt x="635" y="536"/>
                  <a:pt x="640" y="554"/>
                  <a:pt x="640" y="573"/>
                </a:cubicBezTo>
                <a:cubicBezTo>
                  <a:pt x="640" y="593"/>
                  <a:pt x="635" y="611"/>
                  <a:pt x="627" y="623"/>
                </a:cubicBezTo>
                <a:cubicBezTo>
                  <a:pt x="619" y="635"/>
                  <a:pt x="609" y="640"/>
                  <a:pt x="600" y="640"/>
                </a:cubicBezTo>
                <a:cubicBezTo>
                  <a:pt x="571" y="640"/>
                  <a:pt x="533" y="608"/>
                  <a:pt x="533" y="547"/>
                </a:cubicBezTo>
                <a:lnTo>
                  <a:pt x="533" y="507"/>
                </a:lnTo>
                <a:close/>
                <a:moveTo>
                  <a:pt x="200" y="520"/>
                </a:moveTo>
                <a:cubicBezTo>
                  <a:pt x="182" y="520"/>
                  <a:pt x="182" y="547"/>
                  <a:pt x="200" y="547"/>
                </a:cubicBezTo>
                <a:lnTo>
                  <a:pt x="227" y="547"/>
                </a:lnTo>
                <a:cubicBezTo>
                  <a:pt x="245" y="547"/>
                  <a:pt x="245" y="520"/>
                  <a:pt x="227" y="520"/>
                </a:cubicBezTo>
                <a:lnTo>
                  <a:pt x="200" y="520"/>
                </a:lnTo>
                <a:close/>
                <a:moveTo>
                  <a:pt x="280" y="520"/>
                </a:moveTo>
                <a:cubicBezTo>
                  <a:pt x="262" y="520"/>
                  <a:pt x="262" y="547"/>
                  <a:pt x="280" y="547"/>
                </a:cubicBezTo>
                <a:lnTo>
                  <a:pt x="440" y="547"/>
                </a:lnTo>
                <a:cubicBezTo>
                  <a:pt x="458" y="547"/>
                  <a:pt x="458" y="520"/>
                  <a:pt x="440" y="520"/>
                </a:cubicBezTo>
                <a:lnTo>
                  <a:pt x="280" y="52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Question"/>
          <p:cNvSpPr>
            <a:spLocks noChangeAspect="1" noEditPoints="1"/>
          </p:cNvSpPr>
          <p:nvPr/>
        </p:nvSpPr>
        <p:spPr bwMode="auto">
          <a:xfrm>
            <a:off x="1855082" y="4682968"/>
            <a:ext cx="180000" cy="180000"/>
          </a:xfrm>
          <a:custGeom>
            <a:avLst/>
            <a:gdLst>
              <a:gd name="T0" fmla="*/ 333 w 667"/>
              <a:gd name="T1" fmla="*/ 0 h 666"/>
              <a:gd name="T2" fmla="*/ 0 w 667"/>
              <a:gd name="T3" fmla="*/ 333 h 666"/>
              <a:gd name="T4" fmla="*/ 333 w 667"/>
              <a:gd name="T5" fmla="*/ 666 h 666"/>
              <a:gd name="T6" fmla="*/ 667 w 667"/>
              <a:gd name="T7" fmla="*/ 333 h 666"/>
              <a:gd name="T8" fmla="*/ 333 w 667"/>
              <a:gd name="T9" fmla="*/ 0 h 666"/>
              <a:gd name="T10" fmla="*/ 333 w 667"/>
              <a:gd name="T11" fmla="*/ 26 h 666"/>
              <a:gd name="T12" fmla="*/ 640 w 667"/>
              <a:gd name="T13" fmla="*/ 333 h 666"/>
              <a:gd name="T14" fmla="*/ 333 w 667"/>
              <a:gd name="T15" fmla="*/ 640 h 666"/>
              <a:gd name="T16" fmla="*/ 27 w 667"/>
              <a:gd name="T17" fmla="*/ 333 h 666"/>
              <a:gd name="T18" fmla="*/ 333 w 667"/>
              <a:gd name="T19" fmla="*/ 26 h 666"/>
              <a:gd name="T20" fmla="*/ 337 w 667"/>
              <a:gd name="T21" fmla="*/ 166 h 666"/>
              <a:gd name="T22" fmla="*/ 247 w 667"/>
              <a:gd name="T23" fmla="*/ 242 h 666"/>
              <a:gd name="T24" fmla="*/ 251 w 667"/>
              <a:gd name="T25" fmla="*/ 248 h 666"/>
              <a:gd name="T26" fmla="*/ 281 w 667"/>
              <a:gd name="T27" fmla="*/ 253 h 666"/>
              <a:gd name="T28" fmla="*/ 287 w 667"/>
              <a:gd name="T29" fmla="*/ 249 h 666"/>
              <a:gd name="T30" fmla="*/ 336 w 667"/>
              <a:gd name="T31" fmla="*/ 204 h 666"/>
              <a:gd name="T32" fmla="*/ 383 w 667"/>
              <a:gd name="T33" fmla="*/ 248 h 666"/>
              <a:gd name="T34" fmla="*/ 360 w 667"/>
              <a:gd name="T35" fmla="*/ 298 h 666"/>
              <a:gd name="T36" fmla="*/ 328 w 667"/>
              <a:gd name="T37" fmla="*/ 342 h 666"/>
              <a:gd name="T38" fmla="*/ 314 w 667"/>
              <a:gd name="T39" fmla="*/ 385 h 666"/>
              <a:gd name="T40" fmla="*/ 314 w 667"/>
              <a:gd name="T41" fmla="*/ 405 h 666"/>
              <a:gd name="T42" fmla="*/ 319 w 667"/>
              <a:gd name="T43" fmla="*/ 410 h 666"/>
              <a:gd name="T44" fmla="*/ 350 w 667"/>
              <a:gd name="T45" fmla="*/ 410 h 666"/>
              <a:gd name="T46" fmla="*/ 355 w 667"/>
              <a:gd name="T47" fmla="*/ 405 h 666"/>
              <a:gd name="T48" fmla="*/ 355 w 667"/>
              <a:gd name="T49" fmla="*/ 390 h 666"/>
              <a:gd name="T50" fmla="*/ 367 w 667"/>
              <a:gd name="T51" fmla="*/ 354 h 666"/>
              <a:gd name="T52" fmla="*/ 399 w 667"/>
              <a:gd name="T53" fmla="*/ 310 h 666"/>
              <a:gd name="T54" fmla="*/ 424 w 667"/>
              <a:gd name="T55" fmla="*/ 248 h 666"/>
              <a:gd name="T56" fmla="*/ 337 w 667"/>
              <a:gd name="T57" fmla="*/ 166 h 666"/>
              <a:gd name="T58" fmla="*/ 316 w 667"/>
              <a:gd name="T59" fmla="*/ 446 h 666"/>
              <a:gd name="T60" fmla="*/ 311 w 667"/>
              <a:gd name="T61" fmla="*/ 451 h 666"/>
              <a:gd name="T62" fmla="*/ 311 w 667"/>
              <a:gd name="T63" fmla="*/ 492 h 666"/>
              <a:gd name="T64" fmla="*/ 316 w 667"/>
              <a:gd name="T65" fmla="*/ 497 h 666"/>
              <a:gd name="T66" fmla="*/ 353 w 667"/>
              <a:gd name="T67" fmla="*/ 497 h 666"/>
              <a:gd name="T68" fmla="*/ 357 w 667"/>
              <a:gd name="T69" fmla="*/ 492 h 666"/>
              <a:gd name="T70" fmla="*/ 357 w 667"/>
              <a:gd name="T71" fmla="*/ 451 h 666"/>
              <a:gd name="T72" fmla="*/ 353 w 667"/>
              <a:gd name="T73" fmla="*/ 446 h 666"/>
              <a:gd name="T74" fmla="*/ 316 w 667"/>
              <a:gd name="T75" fmla="*/ 446 h 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667" h="666">
                <a:moveTo>
                  <a:pt x="333" y="0"/>
                </a:moveTo>
                <a:cubicBezTo>
                  <a:pt x="149" y="0"/>
                  <a:pt x="0" y="149"/>
                  <a:pt x="0" y="333"/>
                </a:cubicBezTo>
                <a:cubicBezTo>
                  <a:pt x="0" y="517"/>
                  <a:pt x="149" y="666"/>
                  <a:pt x="333" y="666"/>
                </a:cubicBezTo>
                <a:cubicBezTo>
                  <a:pt x="517" y="666"/>
                  <a:pt x="667" y="517"/>
                  <a:pt x="667" y="333"/>
                </a:cubicBezTo>
                <a:cubicBezTo>
                  <a:pt x="667" y="149"/>
                  <a:pt x="517" y="0"/>
                  <a:pt x="333" y="0"/>
                </a:cubicBezTo>
                <a:close/>
                <a:moveTo>
                  <a:pt x="333" y="26"/>
                </a:moveTo>
                <a:cubicBezTo>
                  <a:pt x="503" y="26"/>
                  <a:pt x="640" y="163"/>
                  <a:pt x="640" y="333"/>
                </a:cubicBezTo>
                <a:cubicBezTo>
                  <a:pt x="640" y="502"/>
                  <a:pt x="503" y="640"/>
                  <a:pt x="333" y="640"/>
                </a:cubicBezTo>
                <a:cubicBezTo>
                  <a:pt x="164" y="640"/>
                  <a:pt x="27" y="502"/>
                  <a:pt x="27" y="333"/>
                </a:cubicBezTo>
                <a:cubicBezTo>
                  <a:pt x="27" y="163"/>
                  <a:pt x="164" y="26"/>
                  <a:pt x="333" y="26"/>
                </a:cubicBezTo>
                <a:close/>
                <a:moveTo>
                  <a:pt x="337" y="166"/>
                </a:moveTo>
                <a:cubicBezTo>
                  <a:pt x="288" y="166"/>
                  <a:pt x="255" y="196"/>
                  <a:pt x="247" y="242"/>
                </a:cubicBezTo>
                <a:cubicBezTo>
                  <a:pt x="247" y="245"/>
                  <a:pt x="248" y="247"/>
                  <a:pt x="251" y="248"/>
                </a:cubicBezTo>
                <a:lnTo>
                  <a:pt x="281" y="253"/>
                </a:lnTo>
                <a:cubicBezTo>
                  <a:pt x="284" y="253"/>
                  <a:pt x="286" y="252"/>
                  <a:pt x="287" y="249"/>
                </a:cubicBezTo>
                <a:cubicBezTo>
                  <a:pt x="292" y="220"/>
                  <a:pt x="310" y="204"/>
                  <a:pt x="336" y="204"/>
                </a:cubicBezTo>
                <a:cubicBezTo>
                  <a:pt x="364" y="204"/>
                  <a:pt x="383" y="221"/>
                  <a:pt x="383" y="248"/>
                </a:cubicBezTo>
                <a:cubicBezTo>
                  <a:pt x="383" y="264"/>
                  <a:pt x="377" y="275"/>
                  <a:pt x="360" y="298"/>
                </a:cubicBezTo>
                <a:lnTo>
                  <a:pt x="328" y="342"/>
                </a:lnTo>
                <a:cubicBezTo>
                  <a:pt x="318" y="356"/>
                  <a:pt x="314" y="366"/>
                  <a:pt x="314" y="385"/>
                </a:cubicBezTo>
                <a:lnTo>
                  <a:pt x="314" y="405"/>
                </a:lnTo>
                <a:cubicBezTo>
                  <a:pt x="314" y="408"/>
                  <a:pt x="316" y="410"/>
                  <a:pt x="319" y="410"/>
                </a:cubicBezTo>
                <a:lnTo>
                  <a:pt x="350" y="410"/>
                </a:lnTo>
                <a:cubicBezTo>
                  <a:pt x="353" y="410"/>
                  <a:pt x="355" y="408"/>
                  <a:pt x="355" y="405"/>
                </a:cubicBezTo>
                <a:lnTo>
                  <a:pt x="355" y="390"/>
                </a:lnTo>
                <a:cubicBezTo>
                  <a:pt x="355" y="373"/>
                  <a:pt x="358" y="367"/>
                  <a:pt x="367" y="354"/>
                </a:cubicBezTo>
                <a:lnTo>
                  <a:pt x="399" y="310"/>
                </a:lnTo>
                <a:cubicBezTo>
                  <a:pt x="416" y="287"/>
                  <a:pt x="424" y="271"/>
                  <a:pt x="424" y="248"/>
                </a:cubicBezTo>
                <a:cubicBezTo>
                  <a:pt x="424" y="200"/>
                  <a:pt x="389" y="166"/>
                  <a:pt x="337" y="166"/>
                </a:cubicBezTo>
                <a:close/>
                <a:moveTo>
                  <a:pt x="316" y="446"/>
                </a:moveTo>
                <a:cubicBezTo>
                  <a:pt x="313" y="446"/>
                  <a:pt x="311" y="448"/>
                  <a:pt x="311" y="451"/>
                </a:cubicBezTo>
                <a:lnTo>
                  <a:pt x="311" y="492"/>
                </a:lnTo>
                <a:cubicBezTo>
                  <a:pt x="311" y="495"/>
                  <a:pt x="313" y="497"/>
                  <a:pt x="316" y="497"/>
                </a:cubicBezTo>
                <a:lnTo>
                  <a:pt x="353" y="497"/>
                </a:lnTo>
                <a:cubicBezTo>
                  <a:pt x="355" y="497"/>
                  <a:pt x="357" y="495"/>
                  <a:pt x="357" y="492"/>
                </a:cubicBezTo>
                <a:lnTo>
                  <a:pt x="357" y="451"/>
                </a:lnTo>
                <a:cubicBezTo>
                  <a:pt x="357" y="448"/>
                  <a:pt x="355" y="446"/>
                  <a:pt x="353" y="446"/>
                </a:cubicBezTo>
                <a:lnTo>
                  <a:pt x="316" y="446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7" name="Settings"/>
          <p:cNvSpPr>
            <a:spLocks noChangeAspect="1" noEditPoints="1"/>
          </p:cNvSpPr>
          <p:nvPr/>
        </p:nvSpPr>
        <p:spPr bwMode="auto">
          <a:xfrm>
            <a:off x="1857592" y="6299896"/>
            <a:ext cx="180000" cy="180000"/>
          </a:xfrm>
          <a:custGeom>
            <a:avLst/>
            <a:gdLst>
              <a:gd name="T0" fmla="*/ 265 w 666"/>
              <a:gd name="T1" fmla="*/ 98 h 667"/>
              <a:gd name="T2" fmla="*/ 134 w 666"/>
              <a:gd name="T3" fmla="*/ 61 h 667"/>
              <a:gd name="T4" fmla="*/ 118 w 666"/>
              <a:gd name="T5" fmla="*/ 215 h 667"/>
              <a:gd name="T6" fmla="*/ 0 w 666"/>
              <a:gd name="T7" fmla="*/ 281 h 667"/>
              <a:gd name="T8" fmla="*/ 97 w 666"/>
              <a:gd name="T9" fmla="*/ 401 h 667"/>
              <a:gd name="T10" fmla="*/ 60 w 666"/>
              <a:gd name="T11" fmla="*/ 532 h 667"/>
              <a:gd name="T12" fmla="*/ 215 w 666"/>
              <a:gd name="T13" fmla="*/ 548 h 667"/>
              <a:gd name="T14" fmla="*/ 281 w 666"/>
              <a:gd name="T15" fmla="*/ 667 h 667"/>
              <a:gd name="T16" fmla="*/ 401 w 666"/>
              <a:gd name="T17" fmla="*/ 568 h 667"/>
              <a:gd name="T18" fmla="*/ 533 w 666"/>
              <a:gd name="T19" fmla="*/ 605 h 667"/>
              <a:gd name="T20" fmla="*/ 547 w 666"/>
              <a:gd name="T21" fmla="*/ 451 h 667"/>
              <a:gd name="T22" fmla="*/ 666 w 666"/>
              <a:gd name="T23" fmla="*/ 384 h 667"/>
              <a:gd name="T24" fmla="*/ 666 w 666"/>
              <a:gd name="T25" fmla="*/ 281 h 667"/>
              <a:gd name="T26" fmla="*/ 547 w 666"/>
              <a:gd name="T27" fmla="*/ 216 h 667"/>
              <a:gd name="T28" fmla="*/ 532 w 666"/>
              <a:gd name="T29" fmla="*/ 61 h 667"/>
              <a:gd name="T30" fmla="*/ 401 w 666"/>
              <a:gd name="T31" fmla="*/ 99 h 667"/>
              <a:gd name="T32" fmla="*/ 281 w 666"/>
              <a:gd name="T33" fmla="*/ 0 h 667"/>
              <a:gd name="T34" fmla="*/ 361 w 666"/>
              <a:gd name="T35" fmla="*/ 27 h 667"/>
              <a:gd name="T36" fmla="*/ 453 w 666"/>
              <a:gd name="T37" fmla="*/ 150 h 667"/>
              <a:gd name="T38" fmla="*/ 570 w 666"/>
              <a:gd name="T39" fmla="*/ 136 h 667"/>
              <a:gd name="T40" fmla="*/ 547 w 666"/>
              <a:gd name="T41" fmla="*/ 289 h 667"/>
              <a:gd name="T42" fmla="*/ 640 w 666"/>
              <a:gd name="T43" fmla="*/ 361 h 667"/>
              <a:gd name="T44" fmla="*/ 516 w 666"/>
              <a:gd name="T45" fmla="*/ 453 h 667"/>
              <a:gd name="T46" fmla="*/ 530 w 666"/>
              <a:gd name="T47" fmla="*/ 570 h 667"/>
              <a:gd name="T48" fmla="*/ 377 w 666"/>
              <a:gd name="T49" fmla="*/ 548 h 667"/>
              <a:gd name="T50" fmla="*/ 304 w 666"/>
              <a:gd name="T51" fmla="*/ 640 h 667"/>
              <a:gd name="T52" fmla="*/ 212 w 666"/>
              <a:gd name="T53" fmla="*/ 517 h 667"/>
              <a:gd name="T54" fmla="*/ 95 w 666"/>
              <a:gd name="T55" fmla="*/ 529 h 667"/>
              <a:gd name="T56" fmla="*/ 118 w 666"/>
              <a:gd name="T57" fmla="*/ 378 h 667"/>
              <a:gd name="T58" fmla="*/ 26 w 666"/>
              <a:gd name="T59" fmla="*/ 304 h 667"/>
              <a:gd name="T60" fmla="*/ 149 w 666"/>
              <a:gd name="T61" fmla="*/ 213 h 667"/>
              <a:gd name="T62" fmla="*/ 137 w 666"/>
              <a:gd name="T63" fmla="*/ 96 h 667"/>
              <a:gd name="T64" fmla="*/ 289 w 666"/>
              <a:gd name="T65" fmla="*/ 119 h 667"/>
              <a:gd name="T66" fmla="*/ 333 w 666"/>
              <a:gd name="T67" fmla="*/ 213 h 667"/>
              <a:gd name="T68" fmla="*/ 333 w 666"/>
              <a:gd name="T69" fmla="*/ 453 h 667"/>
              <a:gd name="T70" fmla="*/ 333 w 666"/>
              <a:gd name="T71" fmla="*/ 213 h 667"/>
              <a:gd name="T72" fmla="*/ 426 w 666"/>
              <a:gd name="T73" fmla="*/ 333 h 667"/>
              <a:gd name="T74" fmla="*/ 240 w 666"/>
              <a:gd name="T75" fmla="*/ 333 h 6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666" h="667">
                <a:moveTo>
                  <a:pt x="281" y="0"/>
                </a:moveTo>
                <a:lnTo>
                  <a:pt x="265" y="98"/>
                </a:lnTo>
                <a:cubicBezTo>
                  <a:pt x="247" y="103"/>
                  <a:pt x="231" y="110"/>
                  <a:pt x="215" y="119"/>
                </a:cubicBezTo>
                <a:lnTo>
                  <a:pt x="134" y="61"/>
                </a:lnTo>
                <a:lnTo>
                  <a:pt x="61" y="133"/>
                </a:lnTo>
                <a:lnTo>
                  <a:pt x="118" y="215"/>
                </a:lnTo>
                <a:cubicBezTo>
                  <a:pt x="110" y="231"/>
                  <a:pt x="103" y="247"/>
                  <a:pt x="98" y="265"/>
                </a:cubicBezTo>
                <a:lnTo>
                  <a:pt x="0" y="281"/>
                </a:lnTo>
                <a:lnTo>
                  <a:pt x="0" y="384"/>
                </a:lnTo>
                <a:lnTo>
                  <a:pt x="97" y="401"/>
                </a:lnTo>
                <a:cubicBezTo>
                  <a:pt x="103" y="419"/>
                  <a:pt x="110" y="436"/>
                  <a:pt x="118" y="451"/>
                </a:cubicBezTo>
                <a:lnTo>
                  <a:pt x="60" y="532"/>
                </a:lnTo>
                <a:lnTo>
                  <a:pt x="133" y="605"/>
                </a:lnTo>
                <a:lnTo>
                  <a:pt x="215" y="548"/>
                </a:lnTo>
                <a:cubicBezTo>
                  <a:pt x="230" y="556"/>
                  <a:pt x="247" y="563"/>
                  <a:pt x="265" y="568"/>
                </a:cubicBezTo>
                <a:lnTo>
                  <a:pt x="281" y="667"/>
                </a:lnTo>
                <a:lnTo>
                  <a:pt x="383" y="667"/>
                </a:lnTo>
                <a:lnTo>
                  <a:pt x="401" y="568"/>
                </a:lnTo>
                <a:cubicBezTo>
                  <a:pt x="418" y="563"/>
                  <a:pt x="435" y="556"/>
                  <a:pt x="451" y="547"/>
                </a:cubicBezTo>
                <a:lnTo>
                  <a:pt x="533" y="605"/>
                </a:lnTo>
                <a:lnTo>
                  <a:pt x="605" y="532"/>
                </a:lnTo>
                <a:lnTo>
                  <a:pt x="547" y="451"/>
                </a:lnTo>
                <a:cubicBezTo>
                  <a:pt x="555" y="435"/>
                  <a:pt x="562" y="419"/>
                  <a:pt x="567" y="401"/>
                </a:cubicBezTo>
                <a:lnTo>
                  <a:pt x="666" y="384"/>
                </a:lnTo>
                <a:lnTo>
                  <a:pt x="666" y="373"/>
                </a:lnTo>
                <a:lnTo>
                  <a:pt x="666" y="281"/>
                </a:lnTo>
                <a:lnTo>
                  <a:pt x="567" y="265"/>
                </a:lnTo>
                <a:cubicBezTo>
                  <a:pt x="562" y="248"/>
                  <a:pt x="555" y="231"/>
                  <a:pt x="547" y="216"/>
                </a:cubicBezTo>
                <a:lnTo>
                  <a:pt x="604" y="133"/>
                </a:lnTo>
                <a:lnTo>
                  <a:pt x="532" y="61"/>
                </a:lnTo>
                <a:lnTo>
                  <a:pt x="450" y="119"/>
                </a:lnTo>
                <a:cubicBezTo>
                  <a:pt x="435" y="111"/>
                  <a:pt x="418" y="104"/>
                  <a:pt x="401" y="99"/>
                </a:cubicBezTo>
                <a:lnTo>
                  <a:pt x="383" y="0"/>
                </a:lnTo>
                <a:lnTo>
                  <a:pt x="281" y="0"/>
                </a:lnTo>
                <a:close/>
                <a:moveTo>
                  <a:pt x="304" y="27"/>
                </a:moveTo>
                <a:lnTo>
                  <a:pt x="361" y="27"/>
                </a:lnTo>
                <a:lnTo>
                  <a:pt x="377" y="119"/>
                </a:lnTo>
                <a:cubicBezTo>
                  <a:pt x="405" y="127"/>
                  <a:pt x="430" y="137"/>
                  <a:pt x="453" y="150"/>
                </a:cubicBezTo>
                <a:lnTo>
                  <a:pt x="529" y="96"/>
                </a:lnTo>
                <a:lnTo>
                  <a:pt x="570" y="136"/>
                </a:lnTo>
                <a:lnTo>
                  <a:pt x="516" y="213"/>
                </a:lnTo>
                <a:cubicBezTo>
                  <a:pt x="530" y="239"/>
                  <a:pt x="540" y="263"/>
                  <a:pt x="547" y="289"/>
                </a:cubicBezTo>
                <a:lnTo>
                  <a:pt x="640" y="304"/>
                </a:lnTo>
                <a:lnTo>
                  <a:pt x="640" y="361"/>
                </a:lnTo>
                <a:lnTo>
                  <a:pt x="547" y="378"/>
                </a:lnTo>
                <a:cubicBezTo>
                  <a:pt x="539" y="406"/>
                  <a:pt x="529" y="430"/>
                  <a:pt x="516" y="453"/>
                </a:cubicBezTo>
                <a:lnTo>
                  <a:pt x="570" y="529"/>
                </a:lnTo>
                <a:lnTo>
                  <a:pt x="530" y="570"/>
                </a:lnTo>
                <a:lnTo>
                  <a:pt x="453" y="516"/>
                </a:lnTo>
                <a:cubicBezTo>
                  <a:pt x="427" y="530"/>
                  <a:pt x="404" y="541"/>
                  <a:pt x="377" y="548"/>
                </a:cubicBezTo>
                <a:lnTo>
                  <a:pt x="361" y="640"/>
                </a:lnTo>
                <a:lnTo>
                  <a:pt x="304" y="640"/>
                </a:lnTo>
                <a:lnTo>
                  <a:pt x="288" y="548"/>
                </a:lnTo>
                <a:cubicBezTo>
                  <a:pt x="260" y="540"/>
                  <a:pt x="236" y="530"/>
                  <a:pt x="212" y="517"/>
                </a:cubicBezTo>
                <a:lnTo>
                  <a:pt x="136" y="570"/>
                </a:lnTo>
                <a:lnTo>
                  <a:pt x="95" y="529"/>
                </a:lnTo>
                <a:lnTo>
                  <a:pt x="149" y="454"/>
                </a:lnTo>
                <a:cubicBezTo>
                  <a:pt x="135" y="428"/>
                  <a:pt x="124" y="404"/>
                  <a:pt x="118" y="378"/>
                </a:cubicBezTo>
                <a:lnTo>
                  <a:pt x="26" y="361"/>
                </a:lnTo>
                <a:lnTo>
                  <a:pt x="26" y="304"/>
                </a:lnTo>
                <a:lnTo>
                  <a:pt x="118" y="289"/>
                </a:lnTo>
                <a:cubicBezTo>
                  <a:pt x="126" y="260"/>
                  <a:pt x="135" y="236"/>
                  <a:pt x="149" y="213"/>
                </a:cubicBezTo>
                <a:lnTo>
                  <a:pt x="96" y="136"/>
                </a:lnTo>
                <a:lnTo>
                  <a:pt x="137" y="96"/>
                </a:lnTo>
                <a:lnTo>
                  <a:pt x="212" y="150"/>
                </a:lnTo>
                <a:cubicBezTo>
                  <a:pt x="238" y="136"/>
                  <a:pt x="262" y="125"/>
                  <a:pt x="289" y="119"/>
                </a:cubicBezTo>
                <a:lnTo>
                  <a:pt x="304" y="27"/>
                </a:lnTo>
                <a:close/>
                <a:moveTo>
                  <a:pt x="333" y="213"/>
                </a:moveTo>
                <a:cubicBezTo>
                  <a:pt x="267" y="213"/>
                  <a:pt x="213" y="267"/>
                  <a:pt x="213" y="333"/>
                </a:cubicBezTo>
                <a:cubicBezTo>
                  <a:pt x="213" y="399"/>
                  <a:pt x="267" y="453"/>
                  <a:pt x="333" y="453"/>
                </a:cubicBezTo>
                <a:cubicBezTo>
                  <a:pt x="399" y="453"/>
                  <a:pt x="453" y="399"/>
                  <a:pt x="453" y="333"/>
                </a:cubicBezTo>
                <a:cubicBezTo>
                  <a:pt x="453" y="267"/>
                  <a:pt x="399" y="213"/>
                  <a:pt x="333" y="213"/>
                </a:cubicBezTo>
                <a:close/>
                <a:moveTo>
                  <a:pt x="333" y="240"/>
                </a:moveTo>
                <a:cubicBezTo>
                  <a:pt x="385" y="240"/>
                  <a:pt x="426" y="282"/>
                  <a:pt x="426" y="333"/>
                </a:cubicBezTo>
                <a:cubicBezTo>
                  <a:pt x="426" y="385"/>
                  <a:pt x="385" y="427"/>
                  <a:pt x="333" y="427"/>
                </a:cubicBezTo>
                <a:cubicBezTo>
                  <a:pt x="281" y="427"/>
                  <a:pt x="240" y="385"/>
                  <a:pt x="240" y="333"/>
                </a:cubicBezTo>
                <a:cubicBezTo>
                  <a:pt x="240" y="282"/>
                  <a:pt x="281" y="240"/>
                  <a:pt x="333" y="240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Chat"/>
          <p:cNvSpPr>
            <a:spLocks noEditPoints="1"/>
          </p:cNvSpPr>
          <p:nvPr/>
        </p:nvSpPr>
        <p:spPr bwMode="auto">
          <a:xfrm>
            <a:off x="1863206" y="3047267"/>
            <a:ext cx="180000" cy="180000"/>
          </a:xfrm>
          <a:custGeom>
            <a:avLst/>
            <a:gdLst>
              <a:gd name="T0" fmla="*/ 36 w 665"/>
              <a:gd name="T1" fmla="*/ 427 h 642"/>
              <a:gd name="T2" fmla="*/ 3 w 665"/>
              <a:gd name="T3" fmla="*/ 477 h 642"/>
              <a:gd name="T4" fmla="*/ 178 w 665"/>
              <a:gd name="T5" fmla="*/ 454 h 642"/>
              <a:gd name="T6" fmla="*/ 657 w 665"/>
              <a:gd name="T7" fmla="*/ 626 h 642"/>
              <a:gd name="T8" fmla="*/ 652 w 665"/>
              <a:gd name="T9" fmla="*/ 592 h 642"/>
              <a:gd name="T10" fmla="*/ 494 w 665"/>
              <a:gd name="T11" fmla="*/ 158 h 642"/>
              <a:gd name="T12" fmla="*/ 252 w 665"/>
              <a:gd name="T13" fmla="*/ 424 h 642"/>
              <a:gd name="T14" fmla="*/ 104 w 665"/>
              <a:gd name="T15" fmla="*/ 451 h 642"/>
              <a:gd name="T16" fmla="*/ 100 w 665"/>
              <a:gd name="T17" fmla="*/ 381 h 642"/>
              <a:gd name="T18" fmla="*/ 253 w 665"/>
              <a:gd name="T19" fmla="*/ 26 h 642"/>
              <a:gd name="T20" fmla="*/ 520 w 665"/>
              <a:gd name="T21" fmla="*/ 213 h 642"/>
              <a:gd name="T22" fmla="*/ 587 w 665"/>
              <a:gd name="T23" fmla="*/ 280 h 642"/>
              <a:gd name="T24" fmla="*/ 627 w 665"/>
              <a:gd name="T25" fmla="*/ 320 h 642"/>
              <a:gd name="T26" fmla="*/ 627 w 665"/>
              <a:gd name="T27" fmla="*/ 400 h 642"/>
              <a:gd name="T28" fmla="*/ 566 w 665"/>
              <a:gd name="T29" fmla="*/ 528 h 642"/>
              <a:gd name="T30" fmla="*/ 587 w 665"/>
              <a:gd name="T31" fmla="*/ 603 h 642"/>
              <a:gd name="T32" fmla="*/ 480 w 665"/>
              <a:gd name="T33" fmla="*/ 546 h 642"/>
              <a:gd name="T34" fmla="*/ 413 w 665"/>
              <a:gd name="T35" fmla="*/ 570 h 642"/>
              <a:gd name="T36" fmla="*/ 387 w 665"/>
              <a:gd name="T37" fmla="*/ 560 h 642"/>
              <a:gd name="T38" fmla="*/ 312 w 665"/>
              <a:gd name="T39" fmla="*/ 549 h 642"/>
              <a:gd name="T40" fmla="*/ 267 w 665"/>
              <a:gd name="T41" fmla="*/ 520 h 642"/>
              <a:gd name="T42" fmla="*/ 253 w 665"/>
              <a:gd name="T43" fmla="*/ 480 h 642"/>
              <a:gd name="T44" fmla="*/ 206 w 665"/>
              <a:gd name="T45" fmla="*/ 451 h 642"/>
              <a:gd name="T46" fmla="*/ 280 w 665"/>
              <a:gd name="T47" fmla="*/ 453 h 642"/>
              <a:gd name="T48" fmla="*/ 360 w 665"/>
              <a:gd name="T49" fmla="*/ 453 h 642"/>
              <a:gd name="T50" fmla="*/ 400 w 665"/>
              <a:gd name="T51" fmla="*/ 413 h 642"/>
              <a:gd name="T52" fmla="*/ 453 w 665"/>
              <a:gd name="T53" fmla="*/ 362 h 642"/>
              <a:gd name="T54" fmla="*/ 487 w 665"/>
              <a:gd name="T55" fmla="*/ 308 h 642"/>
              <a:gd name="T56" fmla="*/ 547 w 665"/>
              <a:gd name="T57" fmla="*/ 240 h 642"/>
              <a:gd name="T58" fmla="*/ 520 w 665"/>
              <a:gd name="T59" fmla="*/ 266 h 642"/>
              <a:gd name="T60" fmla="*/ 520 w 665"/>
              <a:gd name="T61" fmla="*/ 266 h 642"/>
              <a:gd name="T62" fmla="*/ 573 w 665"/>
              <a:gd name="T63" fmla="*/ 320 h 642"/>
              <a:gd name="T64" fmla="*/ 520 w 665"/>
              <a:gd name="T65" fmla="*/ 373 h 642"/>
              <a:gd name="T66" fmla="*/ 587 w 665"/>
              <a:gd name="T67" fmla="*/ 360 h 642"/>
              <a:gd name="T68" fmla="*/ 480 w 665"/>
              <a:gd name="T69" fmla="*/ 386 h 642"/>
              <a:gd name="T70" fmla="*/ 480 w 665"/>
              <a:gd name="T71" fmla="*/ 386 h 642"/>
              <a:gd name="T72" fmla="*/ 573 w 665"/>
              <a:gd name="T73" fmla="*/ 400 h 642"/>
              <a:gd name="T74" fmla="*/ 440 w 665"/>
              <a:gd name="T75" fmla="*/ 453 h 642"/>
              <a:gd name="T76" fmla="*/ 507 w 665"/>
              <a:gd name="T77" fmla="*/ 440 h 642"/>
              <a:gd name="T78" fmla="*/ 600 w 665"/>
              <a:gd name="T79" fmla="*/ 426 h 642"/>
              <a:gd name="T80" fmla="*/ 600 w 665"/>
              <a:gd name="T81" fmla="*/ 426 h 642"/>
              <a:gd name="T82" fmla="*/ 333 w 665"/>
              <a:gd name="T83" fmla="*/ 480 h 642"/>
              <a:gd name="T84" fmla="*/ 400 w 665"/>
              <a:gd name="T85" fmla="*/ 493 h 642"/>
              <a:gd name="T86" fmla="*/ 467 w 665"/>
              <a:gd name="T87" fmla="*/ 480 h 642"/>
              <a:gd name="T88" fmla="*/ 560 w 665"/>
              <a:gd name="T89" fmla="*/ 466 h 642"/>
              <a:gd name="T90" fmla="*/ 560 w 665"/>
              <a:gd name="T91" fmla="*/ 466 h 642"/>
              <a:gd name="T92" fmla="*/ 373 w 665"/>
              <a:gd name="T93" fmla="*/ 520 h 642"/>
              <a:gd name="T94" fmla="*/ 440 w 665"/>
              <a:gd name="T95" fmla="*/ 533 h 642"/>
              <a:gd name="T96" fmla="*/ 507 w 665"/>
              <a:gd name="T97" fmla="*/ 520 h 642"/>
              <a:gd name="T98" fmla="*/ 560 w 665"/>
              <a:gd name="T99" fmla="*/ 546 h 642"/>
              <a:gd name="T100" fmla="*/ 560 w 665"/>
              <a:gd name="T101" fmla="*/ 546 h 642"/>
              <a:gd name="T102" fmla="*/ 612 w 665"/>
              <a:gd name="T103" fmla="*/ 605 h 6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665" h="642">
                <a:moveTo>
                  <a:pt x="253" y="0"/>
                </a:moveTo>
                <a:cubicBezTo>
                  <a:pt x="115" y="0"/>
                  <a:pt x="0" y="100"/>
                  <a:pt x="0" y="225"/>
                </a:cubicBezTo>
                <a:cubicBezTo>
                  <a:pt x="0" y="286"/>
                  <a:pt x="27" y="341"/>
                  <a:pt x="71" y="381"/>
                </a:cubicBezTo>
                <a:cubicBezTo>
                  <a:pt x="65" y="400"/>
                  <a:pt x="51" y="415"/>
                  <a:pt x="36" y="427"/>
                </a:cubicBezTo>
                <a:cubicBezTo>
                  <a:pt x="28" y="434"/>
                  <a:pt x="20" y="439"/>
                  <a:pt x="14" y="445"/>
                </a:cubicBezTo>
                <a:cubicBezTo>
                  <a:pt x="11" y="448"/>
                  <a:pt x="8" y="451"/>
                  <a:pt x="5" y="454"/>
                </a:cubicBezTo>
                <a:cubicBezTo>
                  <a:pt x="2" y="458"/>
                  <a:pt x="0" y="465"/>
                  <a:pt x="2" y="471"/>
                </a:cubicBezTo>
                <a:lnTo>
                  <a:pt x="3" y="477"/>
                </a:lnTo>
                <a:lnTo>
                  <a:pt x="8" y="479"/>
                </a:lnTo>
                <a:cubicBezTo>
                  <a:pt x="22" y="487"/>
                  <a:pt x="39" y="488"/>
                  <a:pt x="56" y="487"/>
                </a:cubicBezTo>
                <a:cubicBezTo>
                  <a:pt x="74" y="486"/>
                  <a:pt x="93" y="482"/>
                  <a:pt x="112" y="477"/>
                </a:cubicBezTo>
                <a:cubicBezTo>
                  <a:pt x="137" y="469"/>
                  <a:pt x="159" y="461"/>
                  <a:pt x="178" y="454"/>
                </a:cubicBezTo>
                <a:cubicBezTo>
                  <a:pt x="214" y="538"/>
                  <a:pt x="307" y="597"/>
                  <a:pt x="413" y="597"/>
                </a:cubicBezTo>
                <a:cubicBezTo>
                  <a:pt x="432" y="597"/>
                  <a:pt x="450" y="594"/>
                  <a:pt x="466" y="592"/>
                </a:cubicBezTo>
                <a:cubicBezTo>
                  <a:pt x="485" y="600"/>
                  <a:pt x="518" y="614"/>
                  <a:pt x="554" y="624"/>
                </a:cubicBezTo>
                <a:cubicBezTo>
                  <a:pt x="591" y="634"/>
                  <a:pt x="630" y="642"/>
                  <a:pt x="657" y="626"/>
                </a:cubicBezTo>
                <a:lnTo>
                  <a:pt x="662" y="623"/>
                </a:lnTo>
                <a:lnTo>
                  <a:pt x="664" y="618"/>
                </a:lnTo>
                <a:cubicBezTo>
                  <a:pt x="665" y="611"/>
                  <a:pt x="663" y="605"/>
                  <a:pt x="660" y="601"/>
                </a:cubicBezTo>
                <a:cubicBezTo>
                  <a:pt x="658" y="597"/>
                  <a:pt x="655" y="595"/>
                  <a:pt x="652" y="592"/>
                </a:cubicBezTo>
                <a:cubicBezTo>
                  <a:pt x="646" y="586"/>
                  <a:pt x="638" y="580"/>
                  <a:pt x="630" y="573"/>
                </a:cubicBezTo>
                <a:cubicBezTo>
                  <a:pt x="615" y="561"/>
                  <a:pt x="601" y="546"/>
                  <a:pt x="595" y="528"/>
                </a:cubicBezTo>
                <a:cubicBezTo>
                  <a:pt x="638" y="487"/>
                  <a:pt x="665" y="432"/>
                  <a:pt x="665" y="372"/>
                </a:cubicBezTo>
                <a:cubicBezTo>
                  <a:pt x="665" y="273"/>
                  <a:pt x="593" y="188"/>
                  <a:pt x="494" y="158"/>
                </a:cubicBezTo>
                <a:cubicBezTo>
                  <a:pt x="462" y="66"/>
                  <a:pt x="366" y="0"/>
                  <a:pt x="253" y="0"/>
                </a:cubicBezTo>
                <a:close/>
                <a:moveTo>
                  <a:pt x="253" y="26"/>
                </a:moveTo>
                <a:cubicBezTo>
                  <a:pt x="379" y="26"/>
                  <a:pt x="479" y="116"/>
                  <a:pt x="479" y="225"/>
                </a:cubicBezTo>
                <a:cubicBezTo>
                  <a:pt x="479" y="334"/>
                  <a:pt x="378" y="424"/>
                  <a:pt x="252" y="424"/>
                </a:cubicBezTo>
                <a:cubicBezTo>
                  <a:pt x="234" y="424"/>
                  <a:pt x="216" y="422"/>
                  <a:pt x="200" y="419"/>
                </a:cubicBezTo>
                <a:lnTo>
                  <a:pt x="196" y="418"/>
                </a:lnTo>
                <a:lnTo>
                  <a:pt x="192" y="419"/>
                </a:lnTo>
                <a:cubicBezTo>
                  <a:pt x="175" y="427"/>
                  <a:pt x="140" y="441"/>
                  <a:pt x="104" y="451"/>
                </a:cubicBezTo>
                <a:cubicBezTo>
                  <a:pt x="87" y="456"/>
                  <a:pt x="69" y="459"/>
                  <a:pt x="54" y="460"/>
                </a:cubicBezTo>
                <a:cubicBezTo>
                  <a:pt x="48" y="461"/>
                  <a:pt x="45" y="459"/>
                  <a:pt x="40" y="459"/>
                </a:cubicBezTo>
                <a:cubicBezTo>
                  <a:pt x="44" y="455"/>
                  <a:pt x="48" y="452"/>
                  <a:pt x="53" y="448"/>
                </a:cubicBezTo>
                <a:cubicBezTo>
                  <a:pt x="71" y="433"/>
                  <a:pt x="93" y="413"/>
                  <a:pt x="100" y="381"/>
                </a:cubicBezTo>
                <a:lnTo>
                  <a:pt x="101" y="373"/>
                </a:lnTo>
                <a:lnTo>
                  <a:pt x="95" y="368"/>
                </a:lnTo>
                <a:cubicBezTo>
                  <a:pt x="53" y="332"/>
                  <a:pt x="27" y="281"/>
                  <a:pt x="27" y="225"/>
                </a:cubicBezTo>
                <a:cubicBezTo>
                  <a:pt x="27" y="116"/>
                  <a:pt x="128" y="26"/>
                  <a:pt x="253" y="26"/>
                </a:cubicBezTo>
                <a:close/>
                <a:moveTo>
                  <a:pt x="502" y="189"/>
                </a:moveTo>
                <a:cubicBezTo>
                  <a:pt x="504" y="190"/>
                  <a:pt x="507" y="191"/>
                  <a:pt x="509" y="192"/>
                </a:cubicBezTo>
                <a:cubicBezTo>
                  <a:pt x="508" y="194"/>
                  <a:pt x="507" y="197"/>
                  <a:pt x="507" y="200"/>
                </a:cubicBezTo>
                <a:cubicBezTo>
                  <a:pt x="507" y="207"/>
                  <a:pt x="513" y="213"/>
                  <a:pt x="520" y="213"/>
                </a:cubicBezTo>
                <a:cubicBezTo>
                  <a:pt x="526" y="213"/>
                  <a:pt x="531" y="209"/>
                  <a:pt x="533" y="203"/>
                </a:cubicBezTo>
                <a:cubicBezTo>
                  <a:pt x="562" y="220"/>
                  <a:pt x="587" y="241"/>
                  <a:pt x="605" y="267"/>
                </a:cubicBezTo>
                <a:cubicBezTo>
                  <a:pt x="603" y="267"/>
                  <a:pt x="602" y="266"/>
                  <a:pt x="600" y="266"/>
                </a:cubicBezTo>
                <a:cubicBezTo>
                  <a:pt x="593" y="266"/>
                  <a:pt x="587" y="272"/>
                  <a:pt x="587" y="280"/>
                </a:cubicBezTo>
                <a:cubicBezTo>
                  <a:pt x="587" y="287"/>
                  <a:pt x="593" y="293"/>
                  <a:pt x="600" y="293"/>
                </a:cubicBezTo>
                <a:cubicBezTo>
                  <a:pt x="607" y="293"/>
                  <a:pt x="613" y="288"/>
                  <a:pt x="613" y="281"/>
                </a:cubicBezTo>
                <a:cubicBezTo>
                  <a:pt x="619" y="291"/>
                  <a:pt x="625" y="302"/>
                  <a:pt x="629" y="313"/>
                </a:cubicBezTo>
                <a:cubicBezTo>
                  <a:pt x="627" y="315"/>
                  <a:pt x="627" y="317"/>
                  <a:pt x="627" y="320"/>
                </a:cubicBezTo>
                <a:cubicBezTo>
                  <a:pt x="627" y="325"/>
                  <a:pt x="629" y="329"/>
                  <a:pt x="634" y="332"/>
                </a:cubicBezTo>
                <a:cubicBezTo>
                  <a:pt x="637" y="345"/>
                  <a:pt x="639" y="358"/>
                  <a:pt x="639" y="372"/>
                </a:cubicBezTo>
                <a:cubicBezTo>
                  <a:pt x="639" y="377"/>
                  <a:pt x="638" y="382"/>
                  <a:pt x="638" y="387"/>
                </a:cubicBezTo>
                <a:cubicBezTo>
                  <a:pt x="631" y="388"/>
                  <a:pt x="627" y="393"/>
                  <a:pt x="627" y="400"/>
                </a:cubicBezTo>
                <a:cubicBezTo>
                  <a:pt x="627" y="405"/>
                  <a:pt x="630" y="409"/>
                  <a:pt x="634" y="412"/>
                </a:cubicBezTo>
                <a:cubicBezTo>
                  <a:pt x="625" y="452"/>
                  <a:pt x="602" y="487"/>
                  <a:pt x="570" y="515"/>
                </a:cubicBezTo>
                <a:lnTo>
                  <a:pt x="564" y="520"/>
                </a:lnTo>
                <a:lnTo>
                  <a:pt x="566" y="528"/>
                </a:lnTo>
                <a:cubicBezTo>
                  <a:pt x="573" y="555"/>
                  <a:pt x="590" y="573"/>
                  <a:pt x="605" y="588"/>
                </a:cubicBezTo>
                <a:cubicBezTo>
                  <a:pt x="604" y="587"/>
                  <a:pt x="602" y="586"/>
                  <a:pt x="600" y="586"/>
                </a:cubicBezTo>
                <a:cubicBezTo>
                  <a:pt x="593" y="586"/>
                  <a:pt x="587" y="592"/>
                  <a:pt x="587" y="600"/>
                </a:cubicBezTo>
                <a:cubicBezTo>
                  <a:pt x="587" y="601"/>
                  <a:pt x="587" y="602"/>
                  <a:pt x="587" y="603"/>
                </a:cubicBezTo>
                <a:cubicBezTo>
                  <a:pt x="579" y="602"/>
                  <a:pt x="570" y="601"/>
                  <a:pt x="561" y="598"/>
                </a:cubicBezTo>
                <a:cubicBezTo>
                  <a:pt x="532" y="590"/>
                  <a:pt x="505" y="580"/>
                  <a:pt x="486" y="572"/>
                </a:cubicBezTo>
                <a:cubicBezTo>
                  <a:pt x="490" y="569"/>
                  <a:pt x="493" y="565"/>
                  <a:pt x="493" y="560"/>
                </a:cubicBezTo>
                <a:cubicBezTo>
                  <a:pt x="493" y="552"/>
                  <a:pt x="487" y="546"/>
                  <a:pt x="480" y="546"/>
                </a:cubicBezTo>
                <a:cubicBezTo>
                  <a:pt x="473" y="546"/>
                  <a:pt x="467" y="552"/>
                  <a:pt x="467" y="560"/>
                </a:cubicBezTo>
                <a:cubicBezTo>
                  <a:pt x="467" y="561"/>
                  <a:pt x="467" y="563"/>
                  <a:pt x="468" y="565"/>
                </a:cubicBezTo>
                <a:lnTo>
                  <a:pt x="466" y="565"/>
                </a:lnTo>
                <a:cubicBezTo>
                  <a:pt x="449" y="568"/>
                  <a:pt x="431" y="570"/>
                  <a:pt x="413" y="570"/>
                </a:cubicBezTo>
                <a:cubicBezTo>
                  <a:pt x="412" y="570"/>
                  <a:pt x="410" y="570"/>
                  <a:pt x="408" y="570"/>
                </a:cubicBezTo>
                <a:cubicBezTo>
                  <a:pt x="411" y="568"/>
                  <a:pt x="413" y="564"/>
                  <a:pt x="413" y="560"/>
                </a:cubicBezTo>
                <a:cubicBezTo>
                  <a:pt x="413" y="552"/>
                  <a:pt x="407" y="546"/>
                  <a:pt x="400" y="546"/>
                </a:cubicBezTo>
                <a:cubicBezTo>
                  <a:pt x="393" y="546"/>
                  <a:pt x="387" y="552"/>
                  <a:pt x="387" y="560"/>
                </a:cubicBezTo>
                <a:cubicBezTo>
                  <a:pt x="387" y="563"/>
                  <a:pt x="388" y="567"/>
                  <a:pt x="391" y="569"/>
                </a:cubicBezTo>
                <a:cubicBezTo>
                  <a:pt x="371" y="568"/>
                  <a:pt x="351" y="564"/>
                  <a:pt x="333" y="557"/>
                </a:cubicBezTo>
                <a:cubicBezTo>
                  <a:pt x="332" y="551"/>
                  <a:pt x="326" y="546"/>
                  <a:pt x="320" y="546"/>
                </a:cubicBezTo>
                <a:cubicBezTo>
                  <a:pt x="317" y="546"/>
                  <a:pt x="314" y="547"/>
                  <a:pt x="312" y="549"/>
                </a:cubicBezTo>
                <a:cubicBezTo>
                  <a:pt x="301" y="545"/>
                  <a:pt x="291" y="539"/>
                  <a:pt x="281" y="533"/>
                </a:cubicBezTo>
                <a:cubicBezTo>
                  <a:pt x="288" y="532"/>
                  <a:pt x="293" y="527"/>
                  <a:pt x="293" y="520"/>
                </a:cubicBezTo>
                <a:cubicBezTo>
                  <a:pt x="293" y="512"/>
                  <a:pt x="287" y="506"/>
                  <a:pt x="280" y="506"/>
                </a:cubicBezTo>
                <a:cubicBezTo>
                  <a:pt x="273" y="506"/>
                  <a:pt x="267" y="512"/>
                  <a:pt x="267" y="520"/>
                </a:cubicBezTo>
                <a:cubicBezTo>
                  <a:pt x="267" y="521"/>
                  <a:pt x="267" y="522"/>
                  <a:pt x="267" y="523"/>
                </a:cubicBezTo>
                <a:cubicBezTo>
                  <a:pt x="254" y="514"/>
                  <a:pt x="242" y="502"/>
                  <a:pt x="232" y="490"/>
                </a:cubicBezTo>
                <a:cubicBezTo>
                  <a:pt x="234" y="492"/>
                  <a:pt x="237" y="493"/>
                  <a:pt x="240" y="493"/>
                </a:cubicBezTo>
                <a:cubicBezTo>
                  <a:pt x="247" y="493"/>
                  <a:pt x="253" y="487"/>
                  <a:pt x="253" y="480"/>
                </a:cubicBezTo>
                <a:cubicBezTo>
                  <a:pt x="253" y="472"/>
                  <a:pt x="247" y="466"/>
                  <a:pt x="240" y="466"/>
                </a:cubicBezTo>
                <a:cubicBezTo>
                  <a:pt x="233" y="466"/>
                  <a:pt x="227" y="472"/>
                  <a:pt x="227" y="480"/>
                </a:cubicBezTo>
                <a:cubicBezTo>
                  <a:pt x="227" y="482"/>
                  <a:pt x="227" y="484"/>
                  <a:pt x="228" y="486"/>
                </a:cubicBezTo>
                <a:cubicBezTo>
                  <a:pt x="220" y="475"/>
                  <a:pt x="212" y="464"/>
                  <a:pt x="206" y="451"/>
                </a:cubicBezTo>
                <a:cubicBezTo>
                  <a:pt x="208" y="450"/>
                  <a:pt x="210" y="449"/>
                  <a:pt x="211" y="447"/>
                </a:cubicBezTo>
                <a:cubicBezTo>
                  <a:pt x="225" y="449"/>
                  <a:pt x="238" y="450"/>
                  <a:pt x="252" y="450"/>
                </a:cubicBezTo>
                <a:cubicBezTo>
                  <a:pt x="258" y="450"/>
                  <a:pt x="265" y="450"/>
                  <a:pt x="271" y="450"/>
                </a:cubicBezTo>
                <a:cubicBezTo>
                  <a:pt x="273" y="452"/>
                  <a:pt x="277" y="453"/>
                  <a:pt x="280" y="453"/>
                </a:cubicBezTo>
                <a:cubicBezTo>
                  <a:pt x="284" y="453"/>
                  <a:pt x="288" y="451"/>
                  <a:pt x="291" y="447"/>
                </a:cubicBezTo>
                <a:cubicBezTo>
                  <a:pt x="311" y="445"/>
                  <a:pt x="330" y="440"/>
                  <a:pt x="348" y="433"/>
                </a:cubicBezTo>
                <a:cubicBezTo>
                  <a:pt x="347" y="435"/>
                  <a:pt x="347" y="438"/>
                  <a:pt x="347" y="440"/>
                </a:cubicBezTo>
                <a:cubicBezTo>
                  <a:pt x="347" y="447"/>
                  <a:pt x="353" y="453"/>
                  <a:pt x="360" y="453"/>
                </a:cubicBezTo>
                <a:cubicBezTo>
                  <a:pt x="367" y="453"/>
                  <a:pt x="373" y="447"/>
                  <a:pt x="373" y="440"/>
                </a:cubicBezTo>
                <a:cubicBezTo>
                  <a:pt x="373" y="434"/>
                  <a:pt x="369" y="429"/>
                  <a:pt x="364" y="427"/>
                </a:cubicBezTo>
                <a:cubicBezTo>
                  <a:pt x="374" y="422"/>
                  <a:pt x="384" y="417"/>
                  <a:pt x="394" y="412"/>
                </a:cubicBezTo>
                <a:cubicBezTo>
                  <a:pt x="396" y="413"/>
                  <a:pt x="398" y="413"/>
                  <a:pt x="400" y="413"/>
                </a:cubicBezTo>
                <a:cubicBezTo>
                  <a:pt x="407" y="413"/>
                  <a:pt x="413" y="407"/>
                  <a:pt x="413" y="400"/>
                </a:cubicBezTo>
                <a:cubicBezTo>
                  <a:pt x="413" y="399"/>
                  <a:pt x="413" y="399"/>
                  <a:pt x="413" y="399"/>
                </a:cubicBezTo>
                <a:cubicBezTo>
                  <a:pt x="424" y="391"/>
                  <a:pt x="434" y="382"/>
                  <a:pt x="443" y="373"/>
                </a:cubicBezTo>
                <a:cubicBezTo>
                  <a:pt x="448" y="371"/>
                  <a:pt x="452" y="367"/>
                  <a:pt x="453" y="362"/>
                </a:cubicBezTo>
                <a:cubicBezTo>
                  <a:pt x="461" y="352"/>
                  <a:pt x="469" y="342"/>
                  <a:pt x="475" y="332"/>
                </a:cubicBezTo>
                <a:cubicBezTo>
                  <a:pt x="477" y="333"/>
                  <a:pt x="478" y="333"/>
                  <a:pt x="480" y="333"/>
                </a:cubicBezTo>
                <a:cubicBezTo>
                  <a:pt x="487" y="333"/>
                  <a:pt x="493" y="327"/>
                  <a:pt x="493" y="320"/>
                </a:cubicBezTo>
                <a:cubicBezTo>
                  <a:pt x="493" y="315"/>
                  <a:pt x="491" y="311"/>
                  <a:pt x="487" y="308"/>
                </a:cubicBezTo>
                <a:cubicBezTo>
                  <a:pt x="499" y="283"/>
                  <a:pt x="505" y="255"/>
                  <a:pt x="505" y="225"/>
                </a:cubicBezTo>
                <a:cubicBezTo>
                  <a:pt x="505" y="213"/>
                  <a:pt x="504" y="201"/>
                  <a:pt x="502" y="189"/>
                </a:cubicBezTo>
                <a:close/>
                <a:moveTo>
                  <a:pt x="560" y="226"/>
                </a:moveTo>
                <a:cubicBezTo>
                  <a:pt x="553" y="226"/>
                  <a:pt x="547" y="232"/>
                  <a:pt x="547" y="240"/>
                </a:cubicBezTo>
                <a:cubicBezTo>
                  <a:pt x="547" y="247"/>
                  <a:pt x="553" y="253"/>
                  <a:pt x="560" y="253"/>
                </a:cubicBezTo>
                <a:cubicBezTo>
                  <a:pt x="567" y="253"/>
                  <a:pt x="573" y="247"/>
                  <a:pt x="573" y="240"/>
                </a:cubicBezTo>
                <a:cubicBezTo>
                  <a:pt x="573" y="232"/>
                  <a:pt x="567" y="226"/>
                  <a:pt x="560" y="226"/>
                </a:cubicBezTo>
                <a:close/>
                <a:moveTo>
                  <a:pt x="520" y="266"/>
                </a:moveTo>
                <a:cubicBezTo>
                  <a:pt x="513" y="266"/>
                  <a:pt x="507" y="272"/>
                  <a:pt x="507" y="280"/>
                </a:cubicBezTo>
                <a:cubicBezTo>
                  <a:pt x="507" y="287"/>
                  <a:pt x="513" y="293"/>
                  <a:pt x="520" y="293"/>
                </a:cubicBezTo>
                <a:cubicBezTo>
                  <a:pt x="527" y="293"/>
                  <a:pt x="533" y="287"/>
                  <a:pt x="533" y="280"/>
                </a:cubicBezTo>
                <a:cubicBezTo>
                  <a:pt x="533" y="272"/>
                  <a:pt x="527" y="266"/>
                  <a:pt x="520" y="266"/>
                </a:cubicBezTo>
                <a:close/>
                <a:moveTo>
                  <a:pt x="560" y="306"/>
                </a:moveTo>
                <a:cubicBezTo>
                  <a:pt x="553" y="306"/>
                  <a:pt x="547" y="312"/>
                  <a:pt x="547" y="320"/>
                </a:cubicBezTo>
                <a:cubicBezTo>
                  <a:pt x="547" y="327"/>
                  <a:pt x="553" y="333"/>
                  <a:pt x="560" y="333"/>
                </a:cubicBezTo>
                <a:cubicBezTo>
                  <a:pt x="567" y="333"/>
                  <a:pt x="573" y="327"/>
                  <a:pt x="573" y="320"/>
                </a:cubicBezTo>
                <a:cubicBezTo>
                  <a:pt x="573" y="312"/>
                  <a:pt x="567" y="306"/>
                  <a:pt x="560" y="306"/>
                </a:cubicBezTo>
                <a:close/>
                <a:moveTo>
                  <a:pt x="520" y="346"/>
                </a:moveTo>
                <a:cubicBezTo>
                  <a:pt x="513" y="346"/>
                  <a:pt x="507" y="352"/>
                  <a:pt x="507" y="360"/>
                </a:cubicBezTo>
                <a:cubicBezTo>
                  <a:pt x="507" y="367"/>
                  <a:pt x="513" y="373"/>
                  <a:pt x="520" y="373"/>
                </a:cubicBezTo>
                <a:cubicBezTo>
                  <a:pt x="527" y="373"/>
                  <a:pt x="533" y="367"/>
                  <a:pt x="533" y="360"/>
                </a:cubicBezTo>
                <a:cubicBezTo>
                  <a:pt x="533" y="352"/>
                  <a:pt x="527" y="346"/>
                  <a:pt x="520" y="346"/>
                </a:cubicBezTo>
                <a:close/>
                <a:moveTo>
                  <a:pt x="600" y="346"/>
                </a:moveTo>
                <a:cubicBezTo>
                  <a:pt x="593" y="346"/>
                  <a:pt x="587" y="352"/>
                  <a:pt x="587" y="360"/>
                </a:cubicBezTo>
                <a:cubicBezTo>
                  <a:pt x="587" y="367"/>
                  <a:pt x="593" y="373"/>
                  <a:pt x="600" y="373"/>
                </a:cubicBezTo>
                <a:cubicBezTo>
                  <a:pt x="607" y="373"/>
                  <a:pt x="613" y="367"/>
                  <a:pt x="613" y="360"/>
                </a:cubicBezTo>
                <a:cubicBezTo>
                  <a:pt x="613" y="352"/>
                  <a:pt x="607" y="346"/>
                  <a:pt x="600" y="346"/>
                </a:cubicBezTo>
                <a:close/>
                <a:moveTo>
                  <a:pt x="480" y="386"/>
                </a:moveTo>
                <a:cubicBezTo>
                  <a:pt x="473" y="386"/>
                  <a:pt x="467" y="392"/>
                  <a:pt x="467" y="400"/>
                </a:cubicBezTo>
                <a:cubicBezTo>
                  <a:pt x="467" y="407"/>
                  <a:pt x="473" y="413"/>
                  <a:pt x="480" y="413"/>
                </a:cubicBezTo>
                <a:cubicBezTo>
                  <a:pt x="487" y="413"/>
                  <a:pt x="493" y="407"/>
                  <a:pt x="493" y="400"/>
                </a:cubicBezTo>
                <a:cubicBezTo>
                  <a:pt x="493" y="392"/>
                  <a:pt x="487" y="386"/>
                  <a:pt x="480" y="386"/>
                </a:cubicBezTo>
                <a:close/>
                <a:moveTo>
                  <a:pt x="560" y="386"/>
                </a:moveTo>
                <a:cubicBezTo>
                  <a:pt x="553" y="386"/>
                  <a:pt x="547" y="392"/>
                  <a:pt x="547" y="400"/>
                </a:cubicBezTo>
                <a:cubicBezTo>
                  <a:pt x="547" y="407"/>
                  <a:pt x="553" y="413"/>
                  <a:pt x="560" y="413"/>
                </a:cubicBezTo>
                <a:cubicBezTo>
                  <a:pt x="567" y="413"/>
                  <a:pt x="573" y="407"/>
                  <a:pt x="573" y="400"/>
                </a:cubicBezTo>
                <a:cubicBezTo>
                  <a:pt x="573" y="392"/>
                  <a:pt x="567" y="386"/>
                  <a:pt x="560" y="386"/>
                </a:cubicBezTo>
                <a:close/>
                <a:moveTo>
                  <a:pt x="440" y="426"/>
                </a:moveTo>
                <a:cubicBezTo>
                  <a:pt x="433" y="426"/>
                  <a:pt x="427" y="432"/>
                  <a:pt x="427" y="440"/>
                </a:cubicBezTo>
                <a:cubicBezTo>
                  <a:pt x="427" y="447"/>
                  <a:pt x="433" y="453"/>
                  <a:pt x="440" y="453"/>
                </a:cubicBezTo>
                <a:cubicBezTo>
                  <a:pt x="447" y="453"/>
                  <a:pt x="453" y="447"/>
                  <a:pt x="453" y="440"/>
                </a:cubicBezTo>
                <a:cubicBezTo>
                  <a:pt x="453" y="432"/>
                  <a:pt x="447" y="426"/>
                  <a:pt x="440" y="426"/>
                </a:cubicBezTo>
                <a:close/>
                <a:moveTo>
                  <a:pt x="520" y="426"/>
                </a:moveTo>
                <a:cubicBezTo>
                  <a:pt x="513" y="426"/>
                  <a:pt x="507" y="432"/>
                  <a:pt x="507" y="440"/>
                </a:cubicBezTo>
                <a:cubicBezTo>
                  <a:pt x="507" y="447"/>
                  <a:pt x="513" y="453"/>
                  <a:pt x="520" y="453"/>
                </a:cubicBezTo>
                <a:cubicBezTo>
                  <a:pt x="527" y="453"/>
                  <a:pt x="533" y="447"/>
                  <a:pt x="533" y="440"/>
                </a:cubicBezTo>
                <a:cubicBezTo>
                  <a:pt x="533" y="432"/>
                  <a:pt x="527" y="426"/>
                  <a:pt x="520" y="426"/>
                </a:cubicBezTo>
                <a:close/>
                <a:moveTo>
                  <a:pt x="600" y="426"/>
                </a:moveTo>
                <a:cubicBezTo>
                  <a:pt x="593" y="426"/>
                  <a:pt x="587" y="432"/>
                  <a:pt x="587" y="440"/>
                </a:cubicBezTo>
                <a:cubicBezTo>
                  <a:pt x="587" y="447"/>
                  <a:pt x="593" y="453"/>
                  <a:pt x="600" y="453"/>
                </a:cubicBezTo>
                <a:cubicBezTo>
                  <a:pt x="607" y="453"/>
                  <a:pt x="613" y="447"/>
                  <a:pt x="613" y="440"/>
                </a:cubicBezTo>
                <a:cubicBezTo>
                  <a:pt x="613" y="432"/>
                  <a:pt x="607" y="426"/>
                  <a:pt x="600" y="426"/>
                </a:cubicBezTo>
                <a:close/>
                <a:moveTo>
                  <a:pt x="320" y="466"/>
                </a:moveTo>
                <a:cubicBezTo>
                  <a:pt x="313" y="466"/>
                  <a:pt x="307" y="472"/>
                  <a:pt x="307" y="480"/>
                </a:cubicBezTo>
                <a:cubicBezTo>
                  <a:pt x="307" y="487"/>
                  <a:pt x="313" y="493"/>
                  <a:pt x="320" y="493"/>
                </a:cubicBezTo>
                <a:cubicBezTo>
                  <a:pt x="327" y="493"/>
                  <a:pt x="333" y="487"/>
                  <a:pt x="333" y="480"/>
                </a:cubicBezTo>
                <a:cubicBezTo>
                  <a:pt x="333" y="472"/>
                  <a:pt x="327" y="466"/>
                  <a:pt x="320" y="466"/>
                </a:cubicBezTo>
                <a:close/>
                <a:moveTo>
                  <a:pt x="400" y="466"/>
                </a:moveTo>
                <a:cubicBezTo>
                  <a:pt x="393" y="466"/>
                  <a:pt x="387" y="472"/>
                  <a:pt x="387" y="480"/>
                </a:cubicBezTo>
                <a:cubicBezTo>
                  <a:pt x="387" y="487"/>
                  <a:pt x="393" y="493"/>
                  <a:pt x="400" y="493"/>
                </a:cubicBezTo>
                <a:cubicBezTo>
                  <a:pt x="407" y="493"/>
                  <a:pt x="413" y="487"/>
                  <a:pt x="413" y="480"/>
                </a:cubicBezTo>
                <a:cubicBezTo>
                  <a:pt x="413" y="472"/>
                  <a:pt x="407" y="466"/>
                  <a:pt x="400" y="466"/>
                </a:cubicBezTo>
                <a:close/>
                <a:moveTo>
                  <a:pt x="480" y="466"/>
                </a:moveTo>
                <a:cubicBezTo>
                  <a:pt x="473" y="466"/>
                  <a:pt x="467" y="472"/>
                  <a:pt x="467" y="480"/>
                </a:cubicBezTo>
                <a:cubicBezTo>
                  <a:pt x="467" y="487"/>
                  <a:pt x="473" y="493"/>
                  <a:pt x="480" y="493"/>
                </a:cubicBezTo>
                <a:cubicBezTo>
                  <a:pt x="487" y="493"/>
                  <a:pt x="493" y="487"/>
                  <a:pt x="493" y="480"/>
                </a:cubicBezTo>
                <a:cubicBezTo>
                  <a:pt x="493" y="472"/>
                  <a:pt x="487" y="466"/>
                  <a:pt x="480" y="466"/>
                </a:cubicBezTo>
                <a:close/>
                <a:moveTo>
                  <a:pt x="560" y="466"/>
                </a:moveTo>
                <a:cubicBezTo>
                  <a:pt x="553" y="466"/>
                  <a:pt x="547" y="472"/>
                  <a:pt x="547" y="480"/>
                </a:cubicBezTo>
                <a:cubicBezTo>
                  <a:pt x="547" y="487"/>
                  <a:pt x="553" y="493"/>
                  <a:pt x="560" y="493"/>
                </a:cubicBezTo>
                <a:cubicBezTo>
                  <a:pt x="567" y="493"/>
                  <a:pt x="573" y="487"/>
                  <a:pt x="573" y="480"/>
                </a:cubicBezTo>
                <a:cubicBezTo>
                  <a:pt x="573" y="472"/>
                  <a:pt x="567" y="466"/>
                  <a:pt x="560" y="466"/>
                </a:cubicBezTo>
                <a:close/>
                <a:moveTo>
                  <a:pt x="360" y="506"/>
                </a:moveTo>
                <a:cubicBezTo>
                  <a:pt x="353" y="506"/>
                  <a:pt x="347" y="512"/>
                  <a:pt x="347" y="520"/>
                </a:cubicBezTo>
                <a:cubicBezTo>
                  <a:pt x="347" y="527"/>
                  <a:pt x="353" y="533"/>
                  <a:pt x="360" y="533"/>
                </a:cubicBezTo>
                <a:cubicBezTo>
                  <a:pt x="367" y="533"/>
                  <a:pt x="373" y="527"/>
                  <a:pt x="373" y="520"/>
                </a:cubicBezTo>
                <a:cubicBezTo>
                  <a:pt x="373" y="512"/>
                  <a:pt x="367" y="506"/>
                  <a:pt x="360" y="506"/>
                </a:cubicBezTo>
                <a:close/>
                <a:moveTo>
                  <a:pt x="440" y="506"/>
                </a:moveTo>
                <a:cubicBezTo>
                  <a:pt x="433" y="506"/>
                  <a:pt x="427" y="512"/>
                  <a:pt x="427" y="520"/>
                </a:cubicBezTo>
                <a:cubicBezTo>
                  <a:pt x="427" y="527"/>
                  <a:pt x="433" y="533"/>
                  <a:pt x="440" y="533"/>
                </a:cubicBezTo>
                <a:cubicBezTo>
                  <a:pt x="447" y="533"/>
                  <a:pt x="453" y="527"/>
                  <a:pt x="453" y="520"/>
                </a:cubicBezTo>
                <a:cubicBezTo>
                  <a:pt x="453" y="512"/>
                  <a:pt x="447" y="506"/>
                  <a:pt x="440" y="506"/>
                </a:cubicBezTo>
                <a:close/>
                <a:moveTo>
                  <a:pt x="520" y="506"/>
                </a:moveTo>
                <a:cubicBezTo>
                  <a:pt x="513" y="506"/>
                  <a:pt x="507" y="512"/>
                  <a:pt x="507" y="520"/>
                </a:cubicBezTo>
                <a:cubicBezTo>
                  <a:pt x="507" y="527"/>
                  <a:pt x="513" y="533"/>
                  <a:pt x="520" y="533"/>
                </a:cubicBezTo>
                <a:cubicBezTo>
                  <a:pt x="527" y="533"/>
                  <a:pt x="533" y="527"/>
                  <a:pt x="533" y="520"/>
                </a:cubicBezTo>
                <a:cubicBezTo>
                  <a:pt x="533" y="512"/>
                  <a:pt x="527" y="506"/>
                  <a:pt x="520" y="506"/>
                </a:cubicBezTo>
                <a:close/>
                <a:moveTo>
                  <a:pt x="560" y="546"/>
                </a:moveTo>
                <a:cubicBezTo>
                  <a:pt x="553" y="546"/>
                  <a:pt x="547" y="552"/>
                  <a:pt x="547" y="560"/>
                </a:cubicBezTo>
                <a:cubicBezTo>
                  <a:pt x="547" y="567"/>
                  <a:pt x="553" y="573"/>
                  <a:pt x="560" y="573"/>
                </a:cubicBezTo>
                <a:cubicBezTo>
                  <a:pt x="567" y="573"/>
                  <a:pt x="573" y="567"/>
                  <a:pt x="573" y="560"/>
                </a:cubicBezTo>
                <a:cubicBezTo>
                  <a:pt x="573" y="552"/>
                  <a:pt x="567" y="546"/>
                  <a:pt x="560" y="546"/>
                </a:cubicBezTo>
                <a:close/>
                <a:moveTo>
                  <a:pt x="611" y="593"/>
                </a:moveTo>
                <a:cubicBezTo>
                  <a:pt x="612" y="593"/>
                  <a:pt x="612" y="594"/>
                  <a:pt x="613" y="594"/>
                </a:cubicBezTo>
                <a:cubicBezTo>
                  <a:pt x="618" y="599"/>
                  <a:pt x="622" y="601"/>
                  <a:pt x="626" y="605"/>
                </a:cubicBezTo>
                <a:cubicBezTo>
                  <a:pt x="622" y="605"/>
                  <a:pt x="617" y="605"/>
                  <a:pt x="612" y="605"/>
                </a:cubicBezTo>
                <a:cubicBezTo>
                  <a:pt x="613" y="604"/>
                  <a:pt x="613" y="602"/>
                  <a:pt x="613" y="600"/>
                </a:cubicBezTo>
                <a:cubicBezTo>
                  <a:pt x="613" y="597"/>
                  <a:pt x="613" y="595"/>
                  <a:pt x="611" y="593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9" name="Bold"/>
          <p:cNvSpPr>
            <a:spLocks noEditPoints="1"/>
          </p:cNvSpPr>
          <p:nvPr/>
        </p:nvSpPr>
        <p:spPr bwMode="auto">
          <a:xfrm>
            <a:off x="1863206" y="3865729"/>
            <a:ext cx="180000" cy="180000"/>
          </a:xfrm>
          <a:custGeom>
            <a:avLst/>
            <a:gdLst>
              <a:gd name="T0" fmla="*/ 0 w 457"/>
              <a:gd name="T1" fmla="*/ 13 h 541"/>
              <a:gd name="T2" fmla="*/ 13 w 457"/>
              <a:gd name="T3" fmla="*/ 541 h 541"/>
              <a:gd name="T4" fmla="*/ 333 w 457"/>
              <a:gd name="T5" fmla="*/ 532 h 541"/>
              <a:gd name="T6" fmla="*/ 440 w 457"/>
              <a:gd name="T7" fmla="*/ 452 h 541"/>
              <a:gd name="T8" fmla="*/ 431 w 457"/>
              <a:gd name="T9" fmla="*/ 288 h 541"/>
              <a:gd name="T10" fmla="*/ 377 w 457"/>
              <a:gd name="T11" fmla="*/ 246 h 541"/>
              <a:gd name="T12" fmla="*/ 433 w 457"/>
              <a:gd name="T13" fmla="*/ 141 h 541"/>
              <a:gd name="T14" fmla="*/ 381 w 457"/>
              <a:gd name="T15" fmla="*/ 30 h 541"/>
              <a:gd name="T16" fmla="*/ 255 w 457"/>
              <a:gd name="T17" fmla="*/ 0 h 541"/>
              <a:gd name="T18" fmla="*/ 27 w 457"/>
              <a:gd name="T19" fmla="*/ 27 h 541"/>
              <a:gd name="T20" fmla="*/ 319 w 457"/>
              <a:gd name="T21" fmla="*/ 33 h 541"/>
              <a:gd name="T22" fmla="*/ 395 w 457"/>
              <a:gd name="T23" fmla="*/ 86 h 541"/>
              <a:gd name="T24" fmla="*/ 391 w 457"/>
              <a:gd name="T25" fmla="*/ 198 h 541"/>
              <a:gd name="T26" fmla="*/ 346 w 457"/>
              <a:gd name="T27" fmla="*/ 261 h 541"/>
              <a:gd name="T28" fmla="*/ 430 w 457"/>
              <a:gd name="T29" fmla="*/ 378 h 541"/>
              <a:gd name="T30" fmla="*/ 380 w 457"/>
              <a:gd name="T31" fmla="*/ 481 h 541"/>
              <a:gd name="T32" fmla="*/ 262 w 457"/>
              <a:gd name="T33" fmla="*/ 514 h 541"/>
              <a:gd name="T34" fmla="*/ 27 w 457"/>
              <a:gd name="T35" fmla="*/ 27 h 541"/>
              <a:gd name="T36" fmla="*/ 113 w 457"/>
              <a:gd name="T37" fmla="*/ 101 h 541"/>
              <a:gd name="T38" fmla="*/ 126 w 457"/>
              <a:gd name="T39" fmla="*/ 235 h 541"/>
              <a:gd name="T40" fmla="*/ 298 w 457"/>
              <a:gd name="T41" fmla="*/ 218 h 541"/>
              <a:gd name="T42" fmla="*/ 315 w 457"/>
              <a:gd name="T43" fmla="*/ 124 h 541"/>
              <a:gd name="T44" fmla="*/ 232 w 457"/>
              <a:gd name="T45" fmla="*/ 88 h 541"/>
              <a:gd name="T46" fmla="*/ 140 w 457"/>
              <a:gd name="T47" fmla="*/ 114 h 541"/>
              <a:gd name="T48" fmla="*/ 279 w 457"/>
              <a:gd name="T49" fmla="*/ 124 h 541"/>
              <a:gd name="T50" fmla="*/ 296 w 457"/>
              <a:gd name="T51" fmla="*/ 160 h 541"/>
              <a:gd name="T52" fmla="*/ 282 w 457"/>
              <a:gd name="T53" fmla="*/ 196 h 541"/>
              <a:gd name="T54" fmla="*/ 140 w 457"/>
              <a:gd name="T55" fmla="*/ 208 h 541"/>
              <a:gd name="T56" fmla="*/ 126 w 457"/>
              <a:gd name="T57" fmla="*/ 285 h 541"/>
              <a:gd name="T58" fmla="*/ 113 w 457"/>
              <a:gd name="T59" fmla="*/ 440 h 541"/>
              <a:gd name="T60" fmla="*/ 247 w 457"/>
              <a:gd name="T61" fmla="*/ 453 h 541"/>
              <a:gd name="T62" fmla="*/ 313 w 457"/>
              <a:gd name="T63" fmla="*/ 437 h 541"/>
              <a:gd name="T64" fmla="*/ 344 w 457"/>
              <a:gd name="T65" fmla="*/ 372 h 541"/>
              <a:gd name="T66" fmla="*/ 249 w 457"/>
              <a:gd name="T67" fmla="*/ 285 h 541"/>
              <a:gd name="T68" fmla="*/ 140 w 457"/>
              <a:gd name="T69" fmla="*/ 312 h 541"/>
              <a:gd name="T70" fmla="*/ 300 w 457"/>
              <a:gd name="T71" fmla="*/ 326 h 541"/>
              <a:gd name="T72" fmla="*/ 312 w 457"/>
              <a:gd name="T73" fmla="*/ 399 h 541"/>
              <a:gd name="T74" fmla="*/ 247 w 457"/>
              <a:gd name="T75" fmla="*/ 426 h 541"/>
              <a:gd name="T76" fmla="*/ 140 w 457"/>
              <a:gd name="T77" fmla="*/ 312 h 5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457" h="541">
                <a:moveTo>
                  <a:pt x="13" y="0"/>
                </a:moveTo>
                <a:cubicBezTo>
                  <a:pt x="6" y="0"/>
                  <a:pt x="0" y="6"/>
                  <a:pt x="0" y="13"/>
                </a:cubicBezTo>
                <a:lnTo>
                  <a:pt x="0" y="527"/>
                </a:lnTo>
                <a:cubicBezTo>
                  <a:pt x="0" y="535"/>
                  <a:pt x="6" y="541"/>
                  <a:pt x="13" y="541"/>
                </a:cubicBezTo>
                <a:lnTo>
                  <a:pt x="262" y="541"/>
                </a:lnTo>
                <a:cubicBezTo>
                  <a:pt x="286" y="541"/>
                  <a:pt x="310" y="538"/>
                  <a:pt x="333" y="532"/>
                </a:cubicBezTo>
                <a:cubicBezTo>
                  <a:pt x="356" y="525"/>
                  <a:pt x="377" y="516"/>
                  <a:pt x="396" y="503"/>
                </a:cubicBezTo>
                <a:cubicBezTo>
                  <a:pt x="414" y="490"/>
                  <a:pt x="429" y="473"/>
                  <a:pt x="440" y="452"/>
                </a:cubicBezTo>
                <a:cubicBezTo>
                  <a:pt x="452" y="431"/>
                  <a:pt x="457" y="406"/>
                  <a:pt x="457" y="378"/>
                </a:cubicBezTo>
                <a:cubicBezTo>
                  <a:pt x="457" y="344"/>
                  <a:pt x="449" y="314"/>
                  <a:pt x="431" y="288"/>
                </a:cubicBezTo>
                <a:lnTo>
                  <a:pt x="431" y="288"/>
                </a:lnTo>
                <a:cubicBezTo>
                  <a:pt x="419" y="270"/>
                  <a:pt x="399" y="257"/>
                  <a:pt x="377" y="246"/>
                </a:cubicBezTo>
                <a:cubicBezTo>
                  <a:pt x="391" y="237"/>
                  <a:pt x="404" y="226"/>
                  <a:pt x="413" y="213"/>
                </a:cubicBezTo>
                <a:cubicBezTo>
                  <a:pt x="426" y="193"/>
                  <a:pt x="433" y="169"/>
                  <a:pt x="433" y="141"/>
                </a:cubicBezTo>
                <a:cubicBezTo>
                  <a:pt x="433" y="115"/>
                  <a:pt x="428" y="93"/>
                  <a:pt x="419" y="74"/>
                </a:cubicBezTo>
                <a:cubicBezTo>
                  <a:pt x="411" y="56"/>
                  <a:pt x="398" y="41"/>
                  <a:pt x="381" y="30"/>
                </a:cubicBezTo>
                <a:cubicBezTo>
                  <a:pt x="365" y="19"/>
                  <a:pt x="346" y="11"/>
                  <a:pt x="325" y="7"/>
                </a:cubicBezTo>
                <a:cubicBezTo>
                  <a:pt x="304" y="2"/>
                  <a:pt x="280" y="0"/>
                  <a:pt x="255" y="0"/>
                </a:cubicBezTo>
                <a:lnTo>
                  <a:pt x="13" y="0"/>
                </a:lnTo>
                <a:close/>
                <a:moveTo>
                  <a:pt x="27" y="27"/>
                </a:moveTo>
                <a:lnTo>
                  <a:pt x="255" y="27"/>
                </a:lnTo>
                <a:cubicBezTo>
                  <a:pt x="279" y="27"/>
                  <a:pt x="300" y="29"/>
                  <a:pt x="319" y="33"/>
                </a:cubicBezTo>
                <a:cubicBezTo>
                  <a:pt x="338" y="37"/>
                  <a:pt x="354" y="43"/>
                  <a:pt x="366" y="52"/>
                </a:cubicBezTo>
                <a:cubicBezTo>
                  <a:pt x="379" y="61"/>
                  <a:pt x="388" y="72"/>
                  <a:pt x="395" y="86"/>
                </a:cubicBezTo>
                <a:cubicBezTo>
                  <a:pt x="402" y="100"/>
                  <a:pt x="406" y="118"/>
                  <a:pt x="406" y="141"/>
                </a:cubicBezTo>
                <a:cubicBezTo>
                  <a:pt x="406" y="165"/>
                  <a:pt x="401" y="183"/>
                  <a:pt x="391" y="198"/>
                </a:cubicBezTo>
                <a:cubicBezTo>
                  <a:pt x="380" y="213"/>
                  <a:pt x="365" y="226"/>
                  <a:pt x="344" y="236"/>
                </a:cubicBezTo>
                <a:cubicBezTo>
                  <a:pt x="333" y="241"/>
                  <a:pt x="334" y="257"/>
                  <a:pt x="346" y="261"/>
                </a:cubicBezTo>
                <a:cubicBezTo>
                  <a:pt x="375" y="269"/>
                  <a:pt x="396" y="283"/>
                  <a:pt x="409" y="303"/>
                </a:cubicBezTo>
                <a:cubicBezTo>
                  <a:pt x="423" y="324"/>
                  <a:pt x="430" y="348"/>
                  <a:pt x="430" y="378"/>
                </a:cubicBezTo>
                <a:cubicBezTo>
                  <a:pt x="430" y="403"/>
                  <a:pt x="426" y="423"/>
                  <a:pt x="417" y="439"/>
                </a:cubicBezTo>
                <a:cubicBezTo>
                  <a:pt x="408" y="457"/>
                  <a:pt x="396" y="470"/>
                  <a:pt x="380" y="481"/>
                </a:cubicBezTo>
                <a:cubicBezTo>
                  <a:pt x="365" y="492"/>
                  <a:pt x="347" y="500"/>
                  <a:pt x="326" y="506"/>
                </a:cubicBezTo>
                <a:cubicBezTo>
                  <a:pt x="305" y="511"/>
                  <a:pt x="284" y="514"/>
                  <a:pt x="262" y="514"/>
                </a:cubicBezTo>
                <a:lnTo>
                  <a:pt x="27" y="514"/>
                </a:lnTo>
                <a:lnTo>
                  <a:pt x="27" y="27"/>
                </a:lnTo>
                <a:close/>
                <a:moveTo>
                  <a:pt x="126" y="88"/>
                </a:moveTo>
                <a:cubicBezTo>
                  <a:pt x="119" y="88"/>
                  <a:pt x="113" y="94"/>
                  <a:pt x="113" y="101"/>
                </a:cubicBezTo>
                <a:lnTo>
                  <a:pt x="113" y="221"/>
                </a:lnTo>
                <a:cubicBezTo>
                  <a:pt x="113" y="229"/>
                  <a:pt x="119" y="235"/>
                  <a:pt x="126" y="235"/>
                </a:cubicBezTo>
                <a:lnTo>
                  <a:pt x="241" y="235"/>
                </a:lnTo>
                <a:cubicBezTo>
                  <a:pt x="263" y="235"/>
                  <a:pt x="283" y="229"/>
                  <a:pt x="298" y="218"/>
                </a:cubicBezTo>
                <a:cubicBezTo>
                  <a:pt x="315" y="205"/>
                  <a:pt x="323" y="184"/>
                  <a:pt x="323" y="160"/>
                </a:cubicBezTo>
                <a:cubicBezTo>
                  <a:pt x="323" y="147"/>
                  <a:pt x="321" y="134"/>
                  <a:pt x="315" y="124"/>
                </a:cubicBezTo>
                <a:cubicBezTo>
                  <a:pt x="310" y="115"/>
                  <a:pt x="302" y="107"/>
                  <a:pt x="293" y="101"/>
                </a:cubicBezTo>
                <a:cubicBezTo>
                  <a:pt x="273" y="90"/>
                  <a:pt x="253" y="89"/>
                  <a:pt x="232" y="88"/>
                </a:cubicBezTo>
                <a:lnTo>
                  <a:pt x="126" y="88"/>
                </a:lnTo>
                <a:close/>
                <a:moveTo>
                  <a:pt x="140" y="114"/>
                </a:moveTo>
                <a:lnTo>
                  <a:pt x="232" y="114"/>
                </a:lnTo>
                <a:cubicBezTo>
                  <a:pt x="249" y="114"/>
                  <a:pt x="265" y="118"/>
                  <a:pt x="279" y="124"/>
                </a:cubicBezTo>
                <a:cubicBezTo>
                  <a:pt x="284" y="127"/>
                  <a:pt x="288" y="131"/>
                  <a:pt x="292" y="137"/>
                </a:cubicBezTo>
                <a:cubicBezTo>
                  <a:pt x="295" y="142"/>
                  <a:pt x="296" y="150"/>
                  <a:pt x="296" y="160"/>
                </a:cubicBezTo>
                <a:cubicBezTo>
                  <a:pt x="296" y="179"/>
                  <a:pt x="292" y="189"/>
                  <a:pt x="282" y="196"/>
                </a:cubicBezTo>
                <a:lnTo>
                  <a:pt x="282" y="196"/>
                </a:lnTo>
                <a:cubicBezTo>
                  <a:pt x="272" y="204"/>
                  <a:pt x="259" y="208"/>
                  <a:pt x="241" y="208"/>
                </a:cubicBezTo>
                <a:lnTo>
                  <a:pt x="140" y="208"/>
                </a:lnTo>
                <a:lnTo>
                  <a:pt x="140" y="114"/>
                </a:lnTo>
                <a:close/>
                <a:moveTo>
                  <a:pt x="126" y="285"/>
                </a:moveTo>
                <a:cubicBezTo>
                  <a:pt x="119" y="285"/>
                  <a:pt x="113" y="291"/>
                  <a:pt x="113" y="298"/>
                </a:cubicBezTo>
                <a:lnTo>
                  <a:pt x="113" y="440"/>
                </a:lnTo>
                <a:cubicBezTo>
                  <a:pt x="113" y="447"/>
                  <a:pt x="119" y="453"/>
                  <a:pt x="126" y="453"/>
                </a:cubicBezTo>
                <a:lnTo>
                  <a:pt x="247" y="453"/>
                </a:lnTo>
                <a:cubicBezTo>
                  <a:pt x="259" y="453"/>
                  <a:pt x="271" y="452"/>
                  <a:pt x="282" y="449"/>
                </a:cubicBezTo>
                <a:cubicBezTo>
                  <a:pt x="293" y="447"/>
                  <a:pt x="304" y="443"/>
                  <a:pt x="313" y="437"/>
                </a:cubicBezTo>
                <a:cubicBezTo>
                  <a:pt x="322" y="430"/>
                  <a:pt x="330" y="422"/>
                  <a:pt x="336" y="411"/>
                </a:cubicBezTo>
                <a:cubicBezTo>
                  <a:pt x="342" y="400"/>
                  <a:pt x="344" y="387"/>
                  <a:pt x="344" y="372"/>
                </a:cubicBezTo>
                <a:cubicBezTo>
                  <a:pt x="344" y="343"/>
                  <a:pt x="335" y="319"/>
                  <a:pt x="316" y="305"/>
                </a:cubicBezTo>
                <a:cubicBezTo>
                  <a:pt x="299" y="291"/>
                  <a:pt x="276" y="285"/>
                  <a:pt x="249" y="285"/>
                </a:cubicBezTo>
                <a:lnTo>
                  <a:pt x="126" y="285"/>
                </a:lnTo>
                <a:close/>
                <a:moveTo>
                  <a:pt x="140" y="312"/>
                </a:moveTo>
                <a:lnTo>
                  <a:pt x="249" y="312"/>
                </a:lnTo>
                <a:cubicBezTo>
                  <a:pt x="272" y="312"/>
                  <a:pt x="288" y="317"/>
                  <a:pt x="300" y="326"/>
                </a:cubicBezTo>
                <a:cubicBezTo>
                  <a:pt x="311" y="334"/>
                  <a:pt x="317" y="348"/>
                  <a:pt x="317" y="372"/>
                </a:cubicBezTo>
                <a:cubicBezTo>
                  <a:pt x="317" y="384"/>
                  <a:pt x="315" y="393"/>
                  <a:pt x="312" y="399"/>
                </a:cubicBezTo>
                <a:cubicBezTo>
                  <a:pt x="304" y="414"/>
                  <a:pt x="292" y="419"/>
                  <a:pt x="276" y="423"/>
                </a:cubicBezTo>
                <a:cubicBezTo>
                  <a:pt x="267" y="425"/>
                  <a:pt x="257" y="426"/>
                  <a:pt x="247" y="426"/>
                </a:cubicBezTo>
                <a:lnTo>
                  <a:pt x="140" y="426"/>
                </a:lnTo>
                <a:lnTo>
                  <a:pt x="140" y="312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0" name="Microphone"/>
          <p:cNvSpPr>
            <a:spLocks noEditPoints="1"/>
          </p:cNvSpPr>
          <p:nvPr/>
        </p:nvSpPr>
        <p:spPr bwMode="auto">
          <a:xfrm>
            <a:off x="1855082" y="3456498"/>
            <a:ext cx="180000" cy="180000"/>
          </a:xfrm>
          <a:custGeom>
            <a:avLst/>
            <a:gdLst>
              <a:gd name="T0" fmla="*/ 375 w 522"/>
              <a:gd name="T1" fmla="*/ 0 h 654"/>
              <a:gd name="T2" fmla="*/ 228 w 522"/>
              <a:gd name="T3" fmla="*/ 144 h 654"/>
              <a:gd name="T4" fmla="*/ 37 w 522"/>
              <a:gd name="T5" fmla="*/ 398 h 654"/>
              <a:gd name="T6" fmla="*/ 30 w 522"/>
              <a:gd name="T7" fmla="*/ 408 h 654"/>
              <a:gd name="T8" fmla="*/ 37 w 522"/>
              <a:gd name="T9" fmla="*/ 436 h 654"/>
              <a:gd name="T10" fmla="*/ 56 w 522"/>
              <a:gd name="T11" fmla="*/ 455 h 654"/>
              <a:gd name="T12" fmla="*/ 34 w 522"/>
              <a:gd name="T13" fmla="*/ 477 h 654"/>
              <a:gd name="T14" fmla="*/ 1 w 522"/>
              <a:gd name="T15" fmla="*/ 551 h 654"/>
              <a:gd name="T16" fmla="*/ 30 w 522"/>
              <a:gd name="T17" fmla="*/ 614 h 654"/>
              <a:gd name="T18" fmla="*/ 167 w 522"/>
              <a:gd name="T19" fmla="*/ 610 h 654"/>
              <a:gd name="T20" fmla="*/ 350 w 522"/>
              <a:gd name="T21" fmla="*/ 427 h 654"/>
              <a:gd name="T22" fmla="*/ 448 w 522"/>
              <a:gd name="T23" fmla="*/ 423 h 654"/>
              <a:gd name="T24" fmla="*/ 468 w 522"/>
              <a:gd name="T25" fmla="*/ 467 h 654"/>
              <a:gd name="T26" fmla="*/ 443 w 522"/>
              <a:gd name="T27" fmla="*/ 520 h 654"/>
              <a:gd name="T28" fmla="*/ 359 w 522"/>
              <a:gd name="T29" fmla="*/ 605 h 654"/>
              <a:gd name="T30" fmla="*/ 378 w 522"/>
              <a:gd name="T31" fmla="*/ 625 h 654"/>
              <a:gd name="T32" fmla="*/ 463 w 522"/>
              <a:gd name="T33" fmla="*/ 540 h 654"/>
              <a:gd name="T34" fmla="*/ 496 w 522"/>
              <a:gd name="T35" fmla="*/ 466 h 654"/>
              <a:gd name="T36" fmla="*/ 468 w 522"/>
              <a:gd name="T37" fmla="*/ 402 h 654"/>
              <a:gd name="T38" fmla="*/ 403 w 522"/>
              <a:gd name="T39" fmla="*/ 376 h 654"/>
              <a:gd name="T40" fmla="*/ 330 w 522"/>
              <a:gd name="T41" fmla="*/ 407 h 654"/>
              <a:gd name="T42" fmla="*/ 147 w 522"/>
              <a:gd name="T43" fmla="*/ 590 h 654"/>
              <a:gd name="T44" fmla="*/ 49 w 522"/>
              <a:gd name="T45" fmla="*/ 594 h 654"/>
              <a:gd name="T46" fmla="*/ 29 w 522"/>
              <a:gd name="T47" fmla="*/ 550 h 654"/>
              <a:gd name="T48" fmla="*/ 53 w 522"/>
              <a:gd name="T49" fmla="*/ 497 h 654"/>
              <a:gd name="T50" fmla="*/ 76 w 522"/>
              <a:gd name="T51" fmla="*/ 475 h 654"/>
              <a:gd name="T52" fmla="*/ 86 w 522"/>
              <a:gd name="T53" fmla="*/ 484 h 654"/>
              <a:gd name="T54" fmla="*/ 112 w 522"/>
              <a:gd name="T55" fmla="*/ 493 h 654"/>
              <a:gd name="T56" fmla="*/ 123 w 522"/>
              <a:gd name="T57" fmla="*/ 486 h 654"/>
              <a:gd name="T58" fmla="*/ 378 w 522"/>
              <a:gd name="T59" fmla="*/ 295 h 654"/>
              <a:gd name="T60" fmla="*/ 522 w 522"/>
              <a:gd name="T61" fmla="*/ 147 h 654"/>
              <a:gd name="T62" fmla="*/ 375 w 522"/>
              <a:gd name="T63" fmla="*/ 0 h 654"/>
              <a:gd name="T64" fmla="*/ 375 w 522"/>
              <a:gd name="T65" fmla="*/ 0 h 654"/>
              <a:gd name="T66" fmla="*/ 375 w 522"/>
              <a:gd name="T67" fmla="*/ 28 h 654"/>
              <a:gd name="T68" fmla="*/ 375 w 522"/>
              <a:gd name="T69" fmla="*/ 28 h 654"/>
              <a:gd name="T70" fmla="*/ 375 w 522"/>
              <a:gd name="T71" fmla="*/ 28 h 654"/>
              <a:gd name="T72" fmla="*/ 494 w 522"/>
              <a:gd name="T73" fmla="*/ 147 h 654"/>
              <a:gd name="T74" fmla="*/ 471 w 522"/>
              <a:gd name="T75" fmla="*/ 218 h 654"/>
              <a:gd name="T76" fmla="*/ 305 w 522"/>
              <a:gd name="T77" fmla="*/ 51 h 654"/>
              <a:gd name="T78" fmla="*/ 375 w 522"/>
              <a:gd name="T79" fmla="*/ 28 h 654"/>
              <a:gd name="T80" fmla="*/ 284 w 522"/>
              <a:gd name="T81" fmla="*/ 70 h 654"/>
              <a:gd name="T82" fmla="*/ 452 w 522"/>
              <a:gd name="T83" fmla="*/ 238 h 654"/>
              <a:gd name="T84" fmla="*/ 375 w 522"/>
              <a:gd name="T85" fmla="*/ 267 h 654"/>
              <a:gd name="T86" fmla="*/ 256 w 522"/>
              <a:gd name="T87" fmla="*/ 147 h 654"/>
              <a:gd name="T88" fmla="*/ 284 w 522"/>
              <a:gd name="T89" fmla="*/ 70 h 654"/>
              <a:gd name="T90" fmla="*/ 233 w 522"/>
              <a:gd name="T91" fmla="*/ 186 h 654"/>
              <a:gd name="T92" fmla="*/ 337 w 522"/>
              <a:gd name="T93" fmla="*/ 290 h 654"/>
              <a:gd name="T94" fmla="*/ 105 w 522"/>
              <a:gd name="T95" fmla="*/ 466 h 654"/>
              <a:gd name="T96" fmla="*/ 56 w 522"/>
              <a:gd name="T97" fmla="*/ 417 h 654"/>
              <a:gd name="T98" fmla="*/ 233 w 522"/>
              <a:gd name="T99" fmla="*/ 186 h 654"/>
              <a:gd name="T100" fmla="*/ 231 w 522"/>
              <a:gd name="T101" fmla="*/ 275 h 654"/>
              <a:gd name="T102" fmla="*/ 220 w 522"/>
              <a:gd name="T103" fmla="*/ 279 h 654"/>
              <a:gd name="T104" fmla="*/ 184 w 522"/>
              <a:gd name="T105" fmla="*/ 315 h 654"/>
              <a:gd name="T106" fmla="*/ 184 w 522"/>
              <a:gd name="T107" fmla="*/ 337 h 654"/>
              <a:gd name="T108" fmla="*/ 185 w 522"/>
              <a:gd name="T109" fmla="*/ 339 h 654"/>
              <a:gd name="T110" fmla="*/ 207 w 522"/>
              <a:gd name="T111" fmla="*/ 339 h 654"/>
              <a:gd name="T112" fmla="*/ 243 w 522"/>
              <a:gd name="T113" fmla="*/ 302 h 654"/>
              <a:gd name="T114" fmla="*/ 243 w 522"/>
              <a:gd name="T115" fmla="*/ 280 h 654"/>
              <a:gd name="T116" fmla="*/ 242 w 522"/>
              <a:gd name="T117" fmla="*/ 279 h 654"/>
              <a:gd name="T118" fmla="*/ 231 w 522"/>
              <a:gd name="T119" fmla="*/ 275 h 6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522" h="654">
                <a:moveTo>
                  <a:pt x="375" y="0"/>
                </a:moveTo>
                <a:cubicBezTo>
                  <a:pt x="295" y="0"/>
                  <a:pt x="229" y="64"/>
                  <a:pt x="228" y="144"/>
                </a:cubicBezTo>
                <a:cubicBezTo>
                  <a:pt x="221" y="156"/>
                  <a:pt x="118" y="318"/>
                  <a:pt x="37" y="398"/>
                </a:cubicBezTo>
                <a:cubicBezTo>
                  <a:pt x="33" y="402"/>
                  <a:pt x="31" y="405"/>
                  <a:pt x="30" y="408"/>
                </a:cubicBezTo>
                <a:cubicBezTo>
                  <a:pt x="27" y="416"/>
                  <a:pt x="29" y="428"/>
                  <a:pt x="37" y="436"/>
                </a:cubicBezTo>
                <a:lnTo>
                  <a:pt x="56" y="455"/>
                </a:lnTo>
                <a:lnTo>
                  <a:pt x="34" y="477"/>
                </a:lnTo>
                <a:cubicBezTo>
                  <a:pt x="10" y="500"/>
                  <a:pt x="0" y="527"/>
                  <a:pt x="1" y="551"/>
                </a:cubicBezTo>
                <a:cubicBezTo>
                  <a:pt x="2" y="576"/>
                  <a:pt x="13" y="598"/>
                  <a:pt x="30" y="614"/>
                </a:cubicBezTo>
                <a:cubicBezTo>
                  <a:pt x="64" y="646"/>
                  <a:pt x="123" y="654"/>
                  <a:pt x="167" y="610"/>
                </a:cubicBezTo>
                <a:lnTo>
                  <a:pt x="350" y="427"/>
                </a:lnTo>
                <a:cubicBezTo>
                  <a:pt x="385" y="392"/>
                  <a:pt x="424" y="399"/>
                  <a:pt x="448" y="423"/>
                </a:cubicBezTo>
                <a:cubicBezTo>
                  <a:pt x="460" y="434"/>
                  <a:pt x="467" y="450"/>
                  <a:pt x="468" y="467"/>
                </a:cubicBezTo>
                <a:cubicBezTo>
                  <a:pt x="468" y="483"/>
                  <a:pt x="462" y="502"/>
                  <a:pt x="443" y="520"/>
                </a:cubicBezTo>
                <a:lnTo>
                  <a:pt x="359" y="605"/>
                </a:lnTo>
                <a:cubicBezTo>
                  <a:pt x="345" y="618"/>
                  <a:pt x="365" y="639"/>
                  <a:pt x="378" y="625"/>
                </a:cubicBezTo>
                <a:lnTo>
                  <a:pt x="463" y="540"/>
                </a:lnTo>
                <a:cubicBezTo>
                  <a:pt x="486" y="517"/>
                  <a:pt x="496" y="491"/>
                  <a:pt x="496" y="466"/>
                </a:cubicBezTo>
                <a:cubicBezTo>
                  <a:pt x="495" y="441"/>
                  <a:pt x="484" y="419"/>
                  <a:pt x="468" y="402"/>
                </a:cubicBezTo>
                <a:cubicBezTo>
                  <a:pt x="451" y="386"/>
                  <a:pt x="428" y="376"/>
                  <a:pt x="403" y="376"/>
                </a:cubicBezTo>
                <a:cubicBezTo>
                  <a:pt x="378" y="376"/>
                  <a:pt x="352" y="385"/>
                  <a:pt x="330" y="407"/>
                </a:cubicBezTo>
                <a:lnTo>
                  <a:pt x="147" y="590"/>
                </a:lnTo>
                <a:cubicBezTo>
                  <a:pt x="113" y="624"/>
                  <a:pt x="74" y="617"/>
                  <a:pt x="49" y="594"/>
                </a:cubicBezTo>
                <a:cubicBezTo>
                  <a:pt x="37" y="582"/>
                  <a:pt x="30" y="567"/>
                  <a:pt x="29" y="550"/>
                </a:cubicBezTo>
                <a:cubicBezTo>
                  <a:pt x="29" y="534"/>
                  <a:pt x="35" y="516"/>
                  <a:pt x="53" y="497"/>
                </a:cubicBezTo>
                <a:lnTo>
                  <a:pt x="76" y="475"/>
                </a:lnTo>
                <a:lnTo>
                  <a:pt x="86" y="484"/>
                </a:lnTo>
                <a:cubicBezTo>
                  <a:pt x="94" y="492"/>
                  <a:pt x="105" y="495"/>
                  <a:pt x="112" y="493"/>
                </a:cubicBezTo>
                <a:cubicBezTo>
                  <a:pt x="116" y="491"/>
                  <a:pt x="120" y="489"/>
                  <a:pt x="123" y="486"/>
                </a:cubicBezTo>
                <a:cubicBezTo>
                  <a:pt x="202" y="408"/>
                  <a:pt x="367" y="302"/>
                  <a:pt x="378" y="295"/>
                </a:cubicBezTo>
                <a:cubicBezTo>
                  <a:pt x="458" y="293"/>
                  <a:pt x="522" y="227"/>
                  <a:pt x="522" y="147"/>
                </a:cubicBezTo>
                <a:cubicBezTo>
                  <a:pt x="522" y="66"/>
                  <a:pt x="456" y="0"/>
                  <a:pt x="375" y="0"/>
                </a:cubicBezTo>
                <a:lnTo>
                  <a:pt x="375" y="0"/>
                </a:lnTo>
                <a:close/>
                <a:moveTo>
                  <a:pt x="375" y="28"/>
                </a:moveTo>
                <a:lnTo>
                  <a:pt x="375" y="28"/>
                </a:lnTo>
                <a:lnTo>
                  <a:pt x="375" y="28"/>
                </a:lnTo>
                <a:cubicBezTo>
                  <a:pt x="441" y="28"/>
                  <a:pt x="494" y="81"/>
                  <a:pt x="494" y="147"/>
                </a:cubicBezTo>
                <a:cubicBezTo>
                  <a:pt x="494" y="174"/>
                  <a:pt x="486" y="198"/>
                  <a:pt x="471" y="218"/>
                </a:cubicBezTo>
                <a:lnTo>
                  <a:pt x="305" y="51"/>
                </a:lnTo>
                <a:cubicBezTo>
                  <a:pt x="324" y="37"/>
                  <a:pt x="348" y="28"/>
                  <a:pt x="375" y="28"/>
                </a:cubicBezTo>
                <a:close/>
                <a:moveTo>
                  <a:pt x="284" y="70"/>
                </a:moveTo>
                <a:lnTo>
                  <a:pt x="452" y="238"/>
                </a:lnTo>
                <a:cubicBezTo>
                  <a:pt x="431" y="256"/>
                  <a:pt x="404" y="267"/>
                  <a:pt x="375" y="267"/>
                </a:cubicBezTo>
                <a:cubicBezTo>
                  <a:pt x="309" y="267"/>
                  <a:pt x="256" y="213"/>
                  <a:pt x="256" y="147"/>
                </a:cubicBezTo>
                <a:cubicBezTo>
                  <a:pt x="256" y="118"/>
                  <a:pt x="266" y="91"/>
                  <a:pt x="284" y="70"/>
                </a:cubicBezTo>
                <a:close/>
                <a:moveTo>
                  <a:pt x="233" y="186"/>
                </a:moveTo>
                <a:cubicBezTo>
                  <a:pt x="246" y="236"/>
                  <a:pt x="286" y="276"/>
                  <a:pt x="337" y="290"/>
                </a:cubicBezTo>
                <a:cubicBezTo>
                  <a:pt x="283" y="325"/>
                  <a:pt x="170" y="403"/>
                  <a:pt x="105" y="466"/>
                </a:cubicBezTo>
                <a:cubicBezTo>
                  <a:pt x="90" y="451"/>
                  <a:pt x="72" y="433"/>
                  <a:pt x="56" y="417"/>
                </a:cubicBezTo>
                <a:cubicBezTo>
                  <a:pt x="123" y="341"/>
                  <a:pt x="185" y="258"/>
                  <a:pt x="233" y="186"/>
                </a:cubicBezTo>
                <a:close/>
                <a:moveTo>
                  <a:pt x="231" y="275"/>
                </a:moveTo>
                <a:cubicBezTo>
                  <a:pt x="227" y="275"/>
                  <a:pt x="223" y="276"/>
                  <a:pt x="220" y="279"/>
                </a:cubicBezTo>
                <a:lnTo>
                  <a:pt x="184" y="315"/>
                </a:lnTo>
                <a:cubicBezTo>
                  <a:pt x="177" y="321"/>
                  <a:pt x="177" y="331"/>
                  <a:pt x="184" y="337"/>
                </a:cubicBezTo>
                <a:lnTo>
                  <a:pt x="185" y="339"/>
                </a:lnTo>
                <a:cubicBezTo>
                  <a:pt x="191" y="345"/>
                  <a:pt x="201" y="345"/>
                  <a:pt x="207" y="339"/>
                </a:cubicBezTo>
                <a:lnTo>
                  <a:pt x="243" y="302"/>
                </a:lnTo>
                <a:cubicBezTo>
                  <a:pt x="249" y="296"/>
                  <a:pt x="249" y="287"/>
                  <a:pt x="243" y="280"/>
                </a:cubicBezTo>
                <a:lnTo>
                  <a:pt x="242" y="279"/>
                </a:lnTo>
                <a:cubicBezTo>
                  <a:pt x="239" y="276"/>
                  <a:pt x="235" y="275"/>
                  <a:pt x="231" y="275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Microphone"/>
          <p:cNvSpPr>
            <a:spLocks noEditPoints="1"/>
          </p:cNvSpPr>
          <p:nvPr/>
        </p:nvSpPr>
        <p:spPr bwMode="auto">
          <a:xfrm>
            <a:off x="1863206" y="5094191"/>
            <a:ext cx="180000" cy="180000"/>
          </a:xfrm>
          <a:custGeom>
            <a:avLst/>
            <a:gdLst>
              <a:gd name="T0" fmla="*/ 375 w 522"/>
              <a:gd name="T1" fmla="*/ 0 h 654"/>
              <a:gd name="T2" fmla="*/ 228 w 522"/>
              <a:gd name="T3" fmla="*/ 144 h 654"/>
              <a:gd name="T4" fmla="*/ 37 w 522"/>
              <a:gd name="T5" fmla="*/ 398 h 654"/>
              <a:gd name="T6" fmla="*/ 30 w 522"/>
              <a:gd name="T7" fmla="*/ 408 h 654"/>
              <a:gd name="T8" fmla="*/ 37 w 522"/>
              <a:gd name="T9" fmla="*/ 436 h 654"/>
              <a:gd name="T10" fmla="*/ 56 w 522"/>
              <a:gd name="T11" fmla="*/ 455 h 654"/>
              <a:gd name="T12" fmla="*/ 34 w 522"/>
              <a:gd name="T13" fmla="*/ 477 h 654"/>
              <a:gd name="T14" fmla="*/ 1 w 522"/>
              <a:gd name="T15" fmla="*/ 551 h 654"/>
              <a:gd name="T16" fmla="*/ 30 w 522"/>
              <a:gd name="T17" fmla="*/ 614 h 654"/>
              <a:gd name="T18" fmla="*/ 167 w 522"/>
              <a:gd name="T19" fmla="*/ 610 h 654"/>
              <a:gd name="T20" fmla="*/ 350 w 522"/>
              <a:gd name="T21" fmla="*/ 427 h 654"/>
              <a:gd name="T22" fmla="*/ 448 w 522"/>
              <a:gd name="T23" fmla="*/ 423 h 654"/>
              <a:gd name="T24" fmla="*/ 468 w 522"/>
              <a:gd name="T25" fmla="*/ 467 h 654"/>
              <a:gd name="T26" fmla="*/ 443 w 522"/>
              <a:gd name="T27" fmla="*/ 520 h 654"/>
              <a:gd name="T28" fmla="*/ 359 w 522"/>
              <a:gd name="T29" fmla="*/ 605 h 654"/>
              <a:gd name="T30" fmla="*/ 378 w 522"/>
              <a:gd name="T31" fmla="*/ 625 h 654"/>
              <a:gd name="T32" fmla="*/ 463 w 522"/>
              <a:gd name="T33" fmla="*/ 540 h 654"/>
              <a:gd name="T34" fmla="*/ 496 w 522"/>
              <a:gd name="T35" fmla="*/ 466 h 654"/>
              <a:gd name="T36" fmla="*/ 468 w 522"/>
              <a:gd name="T37" fmla="*/ 402 h 654"/>
              <a:gd name="T38" fmla="*/ 403 w 522"/>
              <a:gd name="T39" fmla="*/ 376 h 654"/>
              <a:gd name="T40" fmla="*/ 330 w 522"/>
              <a:gd name="T41" fmla="*/ 407 h 654"/>
              <a:gd name="T42" fmla="*/ 147 w 522"/>
              <a:gd name="T43" fmla="*/ 590 h 654"/>
              <a:gd name="T44" fmla="*/ 49 w 522"/>
              <a:gd name="T45" fmla="*/ 594 h 654"/>
              <a:gd name="T46" fmla="*/ 29 w 522"/>
              <a:gd name="T47" fmla="*/ 550 h 654"/>
              <a:gd name="T48" fmla="*/ 53 w 522"/>
              <a:gd name="T49" fmla="*/ 497 h 654"/>
              <a:gd name="T50" fmla="*/ 76 w 522"/>
              <a:gd name="T51" fmla="*/ 475 h 654"/>
              <a:gd name="T52" fmla="*/ 86 w 522"/>
              <a:gd name="T53" fmla="*/ 484 h 654"/>
              <a:gd name="T54" fmla="*/ 112 w 522"/>
              <a:gd name="T55" fmla="*/ 493 h 654"/>
              <a:gd name="T56" fmla="*/ 123 w 522"/>
              <a:gd name="T57" fmla="*/ 486 h 654"/>
              <a:gd name="T58" fmla="*/ 378 w 522"/>
              <a:gd name="T59" fmla="*/ 295 h 654"/>
              <a:gd name="T60" fmla="*/ 522 w 522"/>
              <a:gd name="T61" fmla="*/ 147 h 654"/>
              <a:gd name="T62" fmla="*/ 375 w 522"/>
              <a:gd name="T63" fmla="*/ 0 h 654"/>
              <a:gd name="T64" fmla="*/ 375 w 522"/>
              <a:gd name="T65" fmla="*/ 0 h 654"/>
              <a:gd name="T66" fmla="*/ 375 w 522"/>
              <a:gd name="T67" fmla="*/ 28 h 654"/>
              <a:gd name="T68" fmla="*/ 375 w 522"/>
              <a:gd name="T69" fmla="*/ 28 h 654"/>
              <a:gd name="T70" fmla="*/ 375 w 522"/>
              <a:gd name="T71" fmla="*/ 28 h 654"/>
              <a:gd name="T72" fmla="*/ 494 w 522"/>
              <a:gd name="T73" fmla="*/ 147 h 654"/>
              <a:gd name="T74" fmla="*/ 471 w 522"/>
              <a:gd name="T75" fmla="*/ 218 h 654"/>
              <a:gd name="T76" fmla="*/ 305 w 522"/>
              <a:gd name="T77" fmla="*/ 51 h 654"/>
              <a:gd name="T78" fmla="*/ 375 w 522"/>
              <a:gd name="T79" fmla="*/ 28 h 654"/>
              <a:gd name="T80" fmla="*/ 284 w 522"/>
              <a:gd name="T81" fmla="*/ 70 h 654"/>
              <a:gd name="T82" fmla="*/ 452 w 522"/>
              <a:gd name="T83" fmla="*/ 238 h 654"/>
              <a:gd name="T84" fmla="*/ 375 w 522"/>
              <a:gd name="T85" fmla="*/ 267 h 654"/>
              <a:gd name="T86" fmla="*/ 256 w 522"/>
              <a:gd name="T87" fmla="*/ 147 h 654"/>
              <a:gd name="T88" fmla="*/ 284 w 522"/>
              <a:gd name="T89" fmla="*/ 70 h 654"/>
              <a:gd name="T90" fmla="*/ 233 w 522"/>
              <a:gd name="T91" fmla="*/ 186 h 654"/>
              <a:gd name="T92" fmla="*/ 337 w 522"/>
              <a:gd name="T93" fmla="*/ 290 h 654"/>
              <a:gd name="T94" fmla="*/ 105 w 522"/>
              <a:gd name="T95" fmla="*/ 466 h 654"/>
              <a:gd name="T96" fmla="*/ 56 w 522"/>
              <a:gd name="T97" fmla="*/ 417 h 654"/>
              <a:gd name="T98" fmla="*/ 233 w 522"/>
              <a:gd name="T99" fmla="*/ 186 h 654"/>
              <a:gd name="T100" fmla="*/ 231 w 522"/>
              <a:gd name="T101" fmla="*/ 275 h 654"/>
              <a:gd name="T102" fmla="*/ 220 w 522"/>
              <a:gd name="T103" fmla="*/ 279 h 654"/>
              <a:gd name="T104" fmla="*/ 184 w 522"/>
              <a:gd name="T105" fmla="*/ 315 h 654"/>
              <a:gd name="T106" fmla="*/ 184 w 522"/>
              <a:gd name="T107" fmla="*/ 337 h 654"/>
              <a:gd name="T108" fmla="*/ 185 w 522"/>
              <a:gd name="T109" fmla="*/ 339 h 654"/>
              <a:gd name="T110" fmla="*/ 207 w 522"/>
              <a:gd name="T111" fmla="*/ 339 h 654"/>
              <a:gd name="T112" fmla="*/ 243 w 522"/>
              <a:gd name="T113" fmla="*/ 302 h 654"/>
              <a:gd name="T114" fmla="*/ 243 w 522"/>
              <a:gd name="T115" fmla="*/ 280 h 654"/>
              <a:gd name="T116" fmla="*/ 242 w 522"/>
              <a:gd name="T117" fmla="*/ 279 h 654"/>
              <a:gd name="T118" fmla="*/ 231 w 522"/>
              <a:gd name="T119" fmla="*/ 275 h 6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522" h="654">
                <a:moveTo>
                  <a:pt x="375" y="0"/>
                </a:moveTo>
                <a:cubicBezTo>
                  <a:pt x="295" y="0"/>
                  <a:pt x="229" y="64"/>
                  <a:pt x="228" y="144"/>
                </a:cubicBezTo>
                <a:cubicBezTo>
                  <a:pt x="221" y="156"/>
                  <a:pt x="118" y="318"/>
                  <a:pt x="37" y="398"/>
                </a:cubicBezTo>
                <a:cubicBezTo>
                  <a:pt x="33" y="402"/>
                  <a:pt x="31" y="405"/>
                  <a:pt x="30" y="408"/>
                </a:cubicBezTo>
                <a:cubicBezTo>
                  <a:pt x="27" y="416"/>
                  <a:pt x="29" y="428"/>
                  <a:pt x="37" y="436"/>
                </a:cubicBezTo>
                <a:lnTo>
                  <a:pt x="56" y="455"/>
                </a:lnTo>
                <a:lnTo>
                  <a:pt x="34" y="477"/>
                </a:lnTo>
                <a:cubicBezTo>
                  <a:pt x="10" y="500"/>
                  <a:pt x="0" y="527"/>
                  <a:pt x="1" y="551"/>
                </a:cubicBezTo>
                <a:cubicBezTo>
                  <a:pt x="2" y="576"/>
                  <a:pt x="13" y="598"/>
                  <a:pt x="30" y="614"/>
                </a:cubicBezTo>
                <a:cubicBezTo>
                  <a:pt x="64" y="646"/>
                  <a:pt x="123" y="654"/>
                  <a:pt x="167" y="610"/>
                </a:cubicBezTo>
                <a:lnTo>
                  <a:pt x="350" y="427"/>
                </a:lnTo>
                <a:cubicBezTo>
                  <a:pt x="385" y="392"/>
                  <a:pt x="424" y="399"/>
                  <a:pt x="448" y="423"/>
                </a:cubicBezTo>
                <a:cubicBezTo>
                  <a:pt x="460" y="434"/>
                  <a:pt x="467" y="450"/>
                  <a:pt x="468" y="467"/>
                </a:cubicBezTo>
                <a:cubicBezTo>
                  <a:pt x="468" y="483"/>
                  <a:pt x="462" y="502"/>
                  <a:pt x="443" y="520"/>
                </a:cubicBezTo>
                <a:lnTo>
                  <a:pt x="359" y="605"/>
                </a:lnTo>
                <a:cubicBezTo>
                  <a:pt x="345" y="618"/>
                  <a:pt x="365" y="639"/>
                  <a:pt x="378" y="625"/>
                </a:cubicBezTo>
                <a:lnTo>
                  <a:pt x="463" y="540"/>
                </a:lnTo>
                <a:cubicBezTo>
                  <a:pt x="486" y="517"/>
                  <a:pt x="496" y="491"/>
                  <a:pt x="496" y="466"/>
                </a:cubicBezTo>
                <a:cubicBezTo>
                  <a:pt x="495" y="441"/>
                  <a:pt x="484" y="419"/>
                  <a:pt x="468" y="402"/>
                </a:cubicBezTo>
                <a:cubicBezTo>
                  <a:pt x="451" y="386"/>
                  <a:pt x="428" y="376"/>
                  <a:pt x="403" y="376"/>
                </a:cubicBezTo>
                <a:cubicBezTo>
                  <a:pt x="378" y="376"/>
                  <a:pt x="352" y="385"/>
                  <a:pt x="330" y="407"/>
                </a:cubicBezTo>
                <a:lnTo>
                  <a:pt x="147" y="590"/>
                </a:lnTo>
                <a:cubicBezTo>
                  <a:pt x="113" y="624"/>
                  <a:pt x="74" y="617"/>
                  <a:pt x="49" y="594"/>
                </a:cubicBezTo>
                <a:cubicBezTo>
                  <a:pt x="37" y="582"/>
                  <a:pt x="30" y="567"/>
                  <a:pt x="29" y="550"/>
                </a:cubicBezTo>
                <a:cubicBezTo>
                  <a:pt x="29" y="534"/>
                  <a:pt x="35" y="516"/>
                  <a:pt x="53" y="497"/>
                </a:cubicBezTo>
                <a:lnTo>
                  <a:pt x="76" y="475"/>
                </a:lnTo>
                <a:lnTo>
                  <a:pt x="86" y="484"/>
                </a:lnTo>
                <a:cubicBezTo>
                  <a:pt x="94" y="492"/>
                  <a:pt x="105" y="495"/>
                  <a:pt x="112" y="493"/>
                </a:cubicBezTo>
                <a:cubicBezTo>
                  <a:pt x="116" y="491"/>
                  <a:pt x="120" y="489"/>
                  <a:pt x="123" y="486"/>
                </a:cubicBezTo>
                <a:cubicBezTo>
                  <a:pt x="202" y="408"/>
                  <a:pt x="367" y="302"/>
                  <a:pt x="378" y="295"/>
                </a:cubicBezTo>
                <a:cubicBezTo>
                  <a:pt x="458" y="293"/>
                  <a:pt x="522" y="227"/>
                  <a:pt x="522" y="147"/>
                </a:cubicBezTo>
                <a:cubicBezTo>
                  <a:pt x="522" y="66"/>
                  <a:pt x="456" y="0"/>
                  <a:pt x="375" y="0"/>
                </a:cubicBezTo>
                <a:lnTo>
                  <a:pt x="375" y="0"/>
                </a:lnTo>
                <a:close/>
                <a:moveTo>
                  <a:pt x="375" y="28"/>
                </a:moveTo>
                <a:lnTo>
                  <a:pt x="375" y="28"/>
                </a:lnTo>
                <a:lnTo>
                  <a:pt x="375" y="28"/>
                </a:lnTo>
                <a:cubicBezTo>
                  <a:pt x="441" y="28"/>
                  <a:pt x="494" y="81"/>
                  <a:pt x="494" y="147"/>
                </a:cubicBezTo>
                <a:cubicBezTo>
                  <a:pt x="494" y="174"/>
                  <a:pt x="486" y="198"/>
                  <a:pt x="471" y="218"/>
                </a:cubicBezTo>
                <a:lnTo>
                  <a:pt x="305" y="51"/>
                </a:lnTo>
                <a:cubicBezTo>
                  <a:pt x="324" y="37"/>
                  <a:pt x="348" y="28"/>
                  <a:pt x="375" y="28"/>
                </a:cubicBezTo>
                <a:close/>
                <a:moveTo>
                  <a:pt x="284" y="70"/>
                </a:moveTo>
                <a:lnTo>
                  <a:pt x="452" y="238"/>
                </a:lnTo>
                <a:cubicBezTo>
                  <a:pt x="431" y="256"/>
                  <a:pt x="404" y="267"/>
                  <a:pt x="375" y="267"/>
                </a:cubicBezTo>
                <a:cubicBezTo>
                  <a:pt x="309" y="267"/>
                  <a:pt x="256" y="213"/>
                  <a:pt x="256" y="147"/>
                </a:cubicBezTo>
                <a:cubicBezTo>
                  <a:pt x="256" y="118"/>
                  <a:pt x="266" y="91"/>
                  <a:pt x="284" y="70"/>
                </a:cubicBezTo>
                <a:close/>
                <a:moveTo>
                  <a:pt x="233" y="186"/>
                </a:moveTo>
                <a:cubicBezTo>
                  <a:pt x="246" y="236"/>
                  <a:pt x="286" y="276"/>
                  <a:pt x="337" y="290"/>
                </a:cubicBezTo>
                <a:cubicBezTo>
                  <a:pt x="283" y="325"/>
                  <a:pt x="170" y="403"/>
                  <a:pt x="105" y="466"/>
                </a:cubicBezTo>
                <a:cubicBezTo>
                  <a:pt x="90" y="451"/>
                  <a:pt x="72" y="433"/>
                  <a:pt x="56" y="417"/>
                </a:cubicBezTo>
                <a:cubicBezTo>
                  <a:pt x="123" y="341"/>
                  <a:pt x="185" y="258"/>
                  <a:pt x="233" y="186"/>
                </a:cubicBezTo>
                <a:close/>
                <a:moveTo>
                  <a:pt x="231" y="275"/>
                </a:moveTo>
                <a:cubicBezTo>
                  <a:pt x="227" y="275"/>
                  <a:pt x="223" y="276"/>
                  <a:pt x="220" y="279"/>
                </a:cubicBezTo>
                <a:lnTo>
                  <a:pt x="184" y="315"/>
                </a:lnTo>
                <a:cubicBezTo>
                  <a:pt x="177" y="321"/>
                  <a:pt x="177" y="331"/>
                  <a:pt x="184" y="337"/>
                </a:cubicBezTo>
                <a:lnTo>
                  <a:pt x="185" y="339"/>
                </a:lnTo>
                <a:cubicBezTo>
                  <a:pt x="191" y="345"/>
                  <a:pt x="201" y="345"/>
                  <a:pt x="207" y="339"/>
                </a:cubicBezTo>
                <a:lnTo>
                  <a:pt x="243" y="302"/>
                </a:lnTo>
                <a:cubicBezTo>
                  <a:pt x="249" y="296"/>
                  <a:pt x="249" y="287"/>
                  <a:pt x="243" y="280"/>
                </a:cubicBezTo>
                <a:lnTo>
                  <a:pt x="242" y="279"/>
                </a:lnTo>
                <a:cubicBezTo>
                  <a:pt x="239" y="276"/>
                  <a:pt x="235" y="275"/>
                  <a:pt x="231" y="275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2" name="Microphone"/>
          <p:cNvSpPr>
            <a:spLocks noEditPoints="1"/>
          </p:cNvSpPr>
          <p:nvPr/>
        </p:nvSpPr>
        <p:spPr bwMode="auto">
          <a:xfrm>
            <a:off x="1863987" y="5888673"/>
            <a:ext cx="180000" cy="180000"/>
          </a:xfrm>
          <a:custGeom>
            <a:avLst/>
            <a:gdLst>
              <a:gd name="T0" fmla="*/ 375 w 522"/>
              <a:gd name="T1" fmla="*/ 0 h 654"/>
              <a:gd name="T2" fmla="*/ 228 w 522"/>
              <a:gd name="T3" fmla="*/ 144 h 654"/>
              <a:gd name="T4" fmla="*/ 37 w 522"/>
              <a:gd name="T5" fmla="*/ 398 h 654"/>
              <a:gd name="T6" fmla="*/ 30 w 522"/>
              <a:gd name="T7" fmla="*/ 408 h 654"/>
              <a:gd name="T8" fmla="*/ 37 w 522"/>
              <a:gd name="T9" fmla="*/ 436 h 654"/>
              <a:gd name="T10" fmla="*/ 56 w 522"/>
              <a:gd name="T11" fmla="*/ 455 h 654"/>
              <a:gd name="T12" fmla="*/ 34 w 522"/>
              <a:gd name="T13" fmla="*/ 477 h 654"/>
              <a:gd name="T14" fmla="*/ 1 w 522"/>
              <a:gd name="T15" fmla="*/ 551 h 654"/>
              <a:gd name="T16" fmla="*/ 30 w 522"/>
              <a:gd name="T17" fmla="*/ 614 h 654"/>
              <a:gd name="T18" fmla="*/ 167 w 522"/>
              <a:gd name="T19" fmla="*/ 610 h 654"/>
              <a:gd name="T20" fmla="*/ 350 w 522"/>
              <a:gd name="T21" fmla="*/ 427 h 654"/>
              <a:gd name="T22" fmla="*/ 448 w 522"/>
              <a:gd name="T23" fmla="*/ 423 h 654"/>
              <a:gd name="T24" fmla="*/ 468 w 522"/>
              <a:gd name="T25" fmla="*/ 467 h 654"/>
              <a:gd name="T26" fmla="*/ 443 w 522"/>
              <a:gd name="T27" fmla="*/ 520 h 654"/>
              <a:gd name="T28" fmla="*/ 359 w 522"/>
              <a:gd name="T29" fmla="*/ 605 h 654"/>
              <a:gd name="T30" fmla="*/ 378 w 522"/>
              <a:gd name="T31" fmla="*/ 625 h 654"/>
              <a:gd name="T32" fmla="*/ 463 w 522"/>
              <a:gd name="T33" fmla="*/ 540 h 654"/>
              <a:gd name="T34" fmla="*/ 496 w 522"/>
              <a:gd name="T35" fmla="*/ 466 h 654"/>
              <a:gd name="T36" fmla="*/ 468 w 522"/>
              <a:gd name="T37" fmla="*/ 402 h 654"/>
              <a:gd name="T38" fmla="*/ 403 w 522"/>
              <a:gd name="T39" fmla="*/ 376 h 654"/>
              <a:gd name="T40" fmla="*/ 330 w 522"/>
              <a:gd name="T41" fmla="*/ 407 h 654"/>
              <a:gd name="T42" fmla="*/ 147 w 522"/>
              <a:gd name="T43" fmla="*/ 590 h 654"/>
              <a:gd name="T44" fmla="*/ 49 w 522"/>
              <a:gd name="T45" fmla="*/ 594 h 654"/>
              <a:gd name="T46" fmla="*/ 29 w 522"/>
              <a:gd name="T47" fmla="*/ 550 h 654"/>
              <a:gd name="T48" fmla="*/ 53 w 522"/>
              <a:gd name="T49" fmla="*/ 497 h 654"/>
              <a:gd name="T50" fmla="*/ 76 w 522"/>
              <a:gd name="T51" fmla="*/ 475 h 654"/>
              <a:gd name="T52" fmla="*/ 86 w 522"/>
              <a:gd name="T53" fmla="*/ 484 h 654"/>
              <a:gd name="T54" fmla="*/ 112 w 522"/>
              <a:gd name="T55" fmla="*/ 493 h 654"/>
              <a:gd name="T56" fmla="*/ 123 w 522"/>
              <a:gd name="T57" fmla="*/ 486 h 654"/>
              <a:gd name="T58" fmla="*/ 378 w 522"/>
              <a:gd name="T59" fmla="*/ 295 h 654"/>
              <a:gd name="T60" fmla="*/ 522 w 522"/>
              <a:gd name="T61" fmla="*/ 147 h 654"/>
              <a:gd name="T62" fmla="*/ 375 w 522"/>
              <a:gd name="T63" fmla="*/ 0 h 654"/>
              <a:gd name="T64" fmla="*/ 375 w 522"/>
              <a:gd name="T65" fmla="*/ 0 h 654"/>
              <a:gd name="T66" fmla="*/ 375 w 522"/>
              <a:gd name="T67" fmla="*/ 28 h 654"/>
              <a:gd name="T68" fmla="*/ 375 w 522"/>
              <a:gd name="T69" fmla="*/ 28 h 654"/>
              <a:gd name="T70" fmla="*/ 375 w 522"/>
              <a:gd name="T71" fmla="*/ 28 h 654"/>
              <a:gd name="T72" fmla="*/ 494 w 522"/>
              <a:gd name="T73" fmla="*/ 147 h 654"/>
              <a:gd name="T74" fmla="*/ 471 w 522"/>
              <a:gd name="T75" fmla="*/ 218 h 654"/>
              <a:gd name="T76" fmla="*/ 305 w 522"/>
              <a:gd name="T77" fmla="*/ 51 h 654"/>
              <a:gd name="T78" fmla="*/ 375 w 522"/>
              <a:gd name="T79" fmla="*/ 28 h 654"/>
              <a:gd name="T80" fmla="*/ 284 w 522"/>
              <a:gd name="T81" fmla="*/ 70 h 654"/>
              <a:gd name="T82" fmla="*/ 452 w 522"/>
              <a:gd name="T83" fmla="*/ 238 h 654"/>
              <a:gd name="T84" fmla="*/ 375 w 522"/>
              <a:gd name="T85" fmla="*/ 267 h 654"/>
              <a:gd name="T86" fmla="*/ 256 w 522"/>
              <a:gd name="T87" fmla="*/ 147 h 654"/>
              <a:gd name="T88" fmla="*/ 284 w 522"/>
              <a:gd name="T89" fmla="*/ 70 h 654"/>
              <a:gd name="T90" fmla="*/ 233 w 522"/>
              <a:gd name="T91" fmla="*/ 186 h 654"/>
              <a:gd name="T92" fmla="*/ 337 w 522"/>
              <a:gd name="T93" fmla="*/ 290 h 654"/>
              <a:gd name="T94" fmla="*/ 105 w 522"/>
              <a:gd name="T95" fmla="*/ 466 h 654"/>
              <a:gd name="T96" fmla="*/ 56 w 522"/>
              <a:gd name="T97" fmla="*/ 417 h 654"/>
              <a:gd name="T98" fmla="*/ 233 w 522"/>
              <a:gd name="T99" fmla="*/ 186 h 654"/>
              <a:gd name="T100" fmla="*/ 231 w 522"/>
              <a:gd name="T101" fmla="*/ 275 h 654"/>
              <a:gd name="T102" fmla="*/ 220 w 522"/>
              <a:gd name="T103" fmla="*/ 279 h 654"/>
              <a:gd name="T104" fmla="*/ 184 w 522"/>
              <a:gd name="T105" fmla="*/ 315 h 654"/>
              <a:gd name="T106" fmla="*/ 184 w 522"/>
              <a:gd name="T107" fmla="*/ 337 h 654"/>
              <a:gd name="T108" fmla="*/ 185 w 522"/>
              <a:gd name="T109" fmla="*/ 339 h 654"/>
              <a:gd name="T110" fmla="*/ 207 w 522"/>
              <a:gd name="T111" fmla="*/ 339 h 654"/>
              <a:gd name="T112" fmla="*/ 243 w 522"/>
              <a:gd name="T113" fmla="*/ 302 h 654"/>
              <a:gd name="T114" fmla="*/ 243 w 522"/>
              <a:gd name="T115" fmla="*/ 280 h 654"/>
              <a:gd name="T116" fmla="*/ 242 w 522"/>
              <a:gd name="T117" fmla="*/ 279 h 654"/>
              <a:gd name="T118" fmla="*/ 231 w 522"/>
              <a:gd name="T119" fmla="*/ 275 h 6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522" h="654">
                <a:moveTo>
                  <a:pt x="375" y="0"/>
                </a:moveTo>
                <a:cubicBezTo>
                  <a:pt x="295" y="0"/>
                  <a:pt x="229" y="64"/>
                  <a:pt x="228" y="144"/>
                </a:cubicBezTo>
                <a:cubicBezTo>
                  <a:pt x="221" y="156"/>
                  <a:pt x="118" y="318"/>
                  <a:pt x="37" y="398"/>
                </a:cubicBezTo>
                <a:cubicBezTo>
                  <a:pt x="33" y="402"/>
                  <a:pt x="31" y="405"/>
                  <a:pt x="30" y="408"/>
                </a:cubicBezTo>
                <a:cubicBezTo>
                  <a:pt x="27" y="416"/>
                  <a:pt x="29" y="428"/>
                  <a:pt x="37" y="436"/>
                </a:cubicBezTo>
                <a:lnTo>
                  <a:pt x="56" y="455"/>
                </a:lnTo>
                <a:lnTo>
                  <a:pt x="34" y="477"/>
                </a:lnTo>
                <a:cubicBezTo>
                  <a:pt x="10" y="500"/>
                  <a:pt x="0" y="527"/>
                  <a:pt x="1" y="551"/>
                </a:cubicBezTo>
                <a:cubicBezTo>
                  <a:pt x="2" y="576"/>
                  <a:pt x="13" y="598"/>
                  <a:pt x="30" y="614"/>
                </a:cubicBezTo>
                <a:cubicBezTo>
                  <a:pt x="64" y="646"/>
                  <a:pt x="123" y="654"/>
                  <a:pt x="167" y="610"/>
                </a:cubicBezTo>
                <a:lnTo>
                  <a:pt x="350" y="427"/>
                </a:lnTo>
                <a:cubicBezTo>
                  <a:pt x="385" y="392"/>
                  <a:pt x="424" y="399"/>
                  <a:pt x="448" y="423"/>
                </a:cubicBezTo>
                <a:cubicBezTo>
                  <a:pt x="460" y="434"/>
                  <a:pt x="467" y="450"/>
                  <a:pt x="468" y="467"/>
                </a:cubicBezTo>
                <a:cubicBezTo>
                  <a:pt x="468" y="483"/>
                  <a:pt x="462" y="502"/>
                  <a:pt x="443" y="520"/>
                </a:cubicBezTo>
                <a:lnTo>
                  <a:pt x="359" y="605"/>
                </a:lnTo>
                <a:cubicBezTo>
                  <a:pt x="345" y="618"/>
                  <a:pt x="365" y="639"/>
                  <a:pt x="378" y="625"/>
                </a:cubicBezTo>
                <a:lnTo>
                  <a:pt x="463" y="540"/>
                </a:lnTo>
                <a:cubicBezTo>
                  <a:pt x="486" y="517"/>
                  <a:pt x="496" y="491"/>
                  <a:pt x="496" y="466"/>
                </a:cubicBezTo>
                <a:cubicBezTo>
                  <a:pt x="495" y="441"/>
                  <a:pt x="484" y="419"/>
                  <a:pt x="468" y="402"/>
                </a:cubicBezTo>
                <a:cubicBezTo>
                  <a:pt x="451" y="386"/>
                  <a:pt x="428" y="376"/>
                  <a:pt x="403" y="376"/>
                </a:cubicBezTo>
                <a:cubicBezTo>
                  <a:pt x="378" y="376"/>
                  <a:pt x="352" y="385"/>
                  <a:pt x="330" y="407"/>
                </a:cubicBezTo>
                <a:lnTo>
                  <a:pt x="147" y="590"/>
                </a:lnTo>
                <a:cubicBezTo>
                  <a:pt x="113" y="624"/>
                  <a:pt x="74" y="617"/>
                  <a:pt x="49" y="594"/>
                </a:cubicBezTo>
                <a:cubicBezTo>
                  <a:pt x="37" y="582"/>
                  <a:pt x="30" y="567"/>
                  <a:pt x="29" y="550"/>
                </a:cubicBezTo>
                <a:cubicBezTo>
                  <a:pt x="29" y="534"/>
                  <a:pt x="35" y="516"/>
                  <a:pt x="53" y="497"/>
                </a:cubicBezTo>
                <a:lnTo>
                  <a:pt x="76" y="475"/>
                </a:lnTo>
                <a:lnTo>
                  <a:pt x="86" y="484"/>
                </a:lnTo>
                <a:cubicBezTo>
                  <a:pt x="94" y="492"/>
                  <a:pt x="105" y="495"/>
                  <a:pt x="112" y="493"/>
                </a:cubicBezTo>
                <a:cubicBezTo>
                  <a:pt x="116" y="491"/>
                  <a:pt x="120" y="489"/>
                  <a:pt x="123" y="486"/>
                </a:cubicBezTo>
                <a:cubicBezTo>
                  <a:pt x="202" y="408"/>
                  <a:pt x="367" y="302"/>
                  <a:pt x="378" y="295"/>
                </a:cubicBezTo>
                <a:cubicBezTo>
                  <a:pt x="458" y="293"/>
                  <a:pt x="522" y="227"/>
                  <a:pt x="522" y="147"/>
                </a:cubicBezTo>
                <a:cubicBezTo>
                  <a:pt x="522" y="66"/>
                  <a:pt x="456" y="0"/>
                  <a:pt x="375" y="0"/>
                </a:cubicBezTo>
                <a:lnTo>
                  <a:pt x="375" y="0"/>
                </a:lnTo>
                <a:close/>
                <a:moveTo>
                  <a:pt x="375" y="28"/>
                </a:moveTo>
                <a:lnTo>
                  <a:pt x="375" y="28"/>
                </a:lnTo>
                <a:lnTo>
                  <a:pt x="375" y="28"/>
                </a:lnTo>
                <a:cubicBezTo>
                  <a:pt x="441" y="28"/>
                  <a:pt x="494" y="81"/>
                  <a:pt x="494" y="147"/>
                </a:cubicBezTo>
                <a:cubicBezTo>
                  <a:pt x="494" y="174"/>
                  <a:pt x="486" y="198"/>
                  <a:pt x="471" y="218"/>
                </a:cubicBezTo>
                <a:lnTo>
                  <a:pt x="305" y="51"/>
                </a:lnTo>
                <a:cubicBezTo>
                  <a:pt x="324" y="37"/>
                  <a:pt x="348" y="28"/>
                  <a:pt x="375" y="28"/>
                </a:cubicBezTo>
                <a:close/>
                <a:moveTo>
                  <a:pt x="284" y="70"/>
                </a:moveTo>
                <a:lnTo>
                  <a:pt x="452" y="238"/>
                </a:lnTo>
                <a:cubicBezTo>
                  <a:pt x="431" y="256"/>
                  <a:pt x="404" y="267"/>
                  <a:pt x="375" y="267"/>
                </a:cubicBezTo>
                <a:cubicBezTo>
                  <a:pt x="309" y="267"/>
                  <a:pt x="256" y="213"/>
                  <a:pt x="256" y="147"/>
                </a:cubicBezTo>
                <a:cubicBezTo>
                  <a:pt x="256" y="118"/>
                  <a:pt x="266" y="91"/>
                  <a:pt x="284" y="70"/>
                </a:cubicBezTo>
                <a:close/>
                <a:moveTo>
                  <a:pt x="233" y="186"/>
                </a:moveTo>
                <a:cubicBezTo>
                  <a:pt x="246" y="236"/>
                  <a:pt x="286" y="276"/>
                  <a:pt x="337" y="290"/>
                </a:cubicBezTo>
                <a:cubicBezTo>
                  <a:pt x="283" y="325"/>
                  <a:pt x="170" y="403"/>
                  <a:pt x="105" y="466"/>
                </a:cubicBezTo>
                <a:cubicBezTo>
                  <a:pt x="90" y="451"/>
                  <a:pt x="72" y="433"/>
                  <a:pt x="56" y="417"/>
                </a:cubicBezTo>
                <a:cubicBezTo>
                  <a:pt x="123" y="341"/>
                  <a:pt x="185" y="258"/>
                  <a:pt x="233" y="186"/>
                </a:cubicBezTo>
                <a:close/>
                <a:moveTo>
                  <a:pt x="231" y="275"/>
                </a:moveTo>
                <a:cubicBezTo>
                  <a:pt x="227" y="275"/>
                  <a:pt x="223" y="276"/>
                  <a:pt x="220" y="279"/>
                </a:cubicBezTo>
                <a:lnTo>
                  <a:pt x="184" y="315"/>
                </a:lnTo>
                <a:cubicBezTo>
                  <a:pt x="177" y="321"/>
                  <a:pt x="177" y="331"/>
                  <a:pt x="184" y="337"/>
                </a:cubicBezTo>
                <a:lnTo>
                  <a:pt x="185" y="339"/>
                </a:lnTo>
                <a:cubicBezTo>
                  <a:pt x="191" y="345"/>
                  <a:pt x="201" y="345"/>
                  <a:pt x="207" y="339"/>
                </a:cubicBezTo>
                <a:lnTo>
                  <a:pt x="243" y="302"/>
                </a:lnTo>
                <a:cubicBezTo>
                  <a:pt x="249" y="296"/>
                  <a:pt x="249" y="287"/>
                  <a:pt x="243" y="280"/>
                </a:cubicBezTo>
                <a:lnTo>
                  <a:pt x="242" y="279"/>
                </a:lnTo>
                <a:cubicBezTo>
                  <a:pt x="239" y="276"/>
                  <a:pt x="235" y="275"/>
                  <a:pt x="231" y="275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3" name="Chat"/>
          <p:cNvSpPr>
            <a:spLocks noEditPoints="1"/>
          </p:cNvSpPr>
          <p:nvPr/>
        </p:nvSpPr>
        <p:spPr bwMode="auto">
          <a:xfrm>
            <a:off x="1855082" y="5478126"/>
            <a:ext cx="180000" cy="180000"/>
          </a:xfrm>
          <a:custGeom>
            <a:avLst/>
            <a:gdLst>
              <a:gd name="T0" fmla="*/ 36 w 665"/>
              <a:gd name="T1" fmla="*/ 427 h 642"/>
              <a:gd name="T2" fmla="*/ 3 w 665"/>
              <a:gd name="T3" fmla="*/ 477 h 642"/>
              <a:gd name="T4" fmla="*/ 178 w 665"/>
              <a:gd name="T5" fmla="*/ 454 h 642"/>
              <a:gd name="T6" fmla="*/ 657 w 665"/>
              <a:gd name="T7" fmla="*/ 626 h 642"/>
              <a:gd name="T8" fmla="*/ 652 w 665"/>
              <a:gd name="T9" fmla="*/ 592 h 642"/>
              <a:gd name="T10" fmla="*/ 494 w 665"/>
              <a:gd name="T11" fmla="*/ 158 h 642"/>
              <a:gd name="T12" fmla="*/ 252 w 665"/>
              <a:gd name="T13" fmla="*/ 424 h 642"/>
              <a:gd name="T14" fmla="*/ 104 w 665"/>
              <a:gd name="T15" fmla="*/ 451 h 642"/>
              <a:gd name="T16" fmla="*/ 100 w 665"/>
              <a:gd name="T17" fmla="*/ 381 h 642"/>
              <a:gd name="T18" fmla="*/ 253 w 665"/>
              <a:gd name="T19" fmla="*/ 26 h 642"/>
              <a:gd name="T20" fmla="*/ 520 w 665"/>
              <a:gd name="T21" fmla="*/ 213 h 642"/>
              <a:gd name="T22" fmla="*/ 587 w 665"/>
              <a:gd name="T23" fmla="*/ 280 h 642"/>
              <a:gd name="T24" fmla="*/ 627 w 665"/>
              <a:gd name="T25" fmla="*/ 320 h 642"/>
              <a:gd name="T26" fmla="*/ 627 w 665"/>
              <a:gd name="T27" fmla="*/ 400 h 642"/>
              <a:gd name="T28" fmla="*/ 566 w 665"/>
              <a:gd name="T29" fmla="*/ 528 h 642"/>
              <a:gd name="T30" fmla="*/ 587 w 665"/>
              <a:gd name="T31" fmla="*/ 603 h 642"/>
              <a:gd name="T32" fmla="*/ 480 w 665"/>
              <a:gd name="T33" fmla="*/ 546 h 642"/>
              <a:gd name="T34" fmla="*/ 413 w 665"/>
              <a:gd name="T35" fmla="*/ 570 h 642"/>
              <a:gd name="T36" fmla="*/ 387 w 665"/>
              <a:gd name="T37" fmla="*/ 560 h 642"/>
              <a:gd name="T38" fmla="*/ 312 w 665"/>
              <a:gd name="T39" fmla="*/ 549 h 642"/>
              <a:gd name="T40" fmla="*/ 267 w 665"/>
              <a:gd name="T41" fmla="*/ 520 h 642"/>
              <a:gd name="T42" fmla="*/ 253 w 665"/>
              <a:gd name="T43" fmla="*/ 480 h 642"/>
              <a:gd name="T44" fmla="*/ 206 w 665"/>
              <a:gd name="T45" fmla="*/ 451 h 642"/>
              <a:gd name="T46" fmla="*/ 280 w 665"/>
              <a:gd name="T47" fmla="*/ 453 h 642"/>
              <a:gd name="T48" fmla="*/ 360 w 665"/>
              <a:gd name="T49" fmla="*/ 453 h 642"/>
              <a:gd name="T50" fmla="*/ 400 w 665"/>
              <a:gd name="T51" fmla="*/ 413 h 642"/>
              <a:gd name="T52" fmla="*/ 453 w 665"/>
              <a:gd name="T53" fmla="*/ 362 h 642"/>
              <a:gd name="T54" fmla="*/ 487 w 665"/>
              <a:gd name="T55" fmla="*/ 308 h 642"/>
              <a:gd name="T56" fmla="*/ 547 w 665"/>
              <a:gd name="T57" fmla="*/ 240 h 642"/>
              <a:gd name="T58" fmla="*/ 520 w 665"/>
              <a:gd name="T59" fmla="*/ 266 h 642"/>
              <a:gd name="T60" fmla="*/ 520 w 665"/>
              <a:gd name="T61" fmla="*/ 266 h 642"/>
              <a:gd name="T62" fmla="*/ 573 w 665"/>
              <a:gd name="T63" fmla="*/ 320 h 642"/>
              <a:gd name="T64" fmla="*/ 520 w 665"/>
              <a:gd name="T65" fmla="*/ 373 h 642"/>
              <a:gd name="T66" fmla="*/ 587 w 665"/>
              <a:gd name="T67" fmla="*/ 360 h 642"/>
              <a:gd name="T68" fmla="*/ 480 w 665"/>
              <a:gd name="T69" fmla="*/ 386 h 642"/>
              <a:gd name="T70" fmla="*/ 480 w 665"/>
              <a:gd name="T71" fmla="*/ 386 h 642"/>
              <a:gd name="T72" fmla="*/ 573 w 665"/>
              <a:gd name="T73" fmla="*/ 400 h 642"/>
              <a:gd name="T74" fmla="*/ 440 w 665"/>
              <a:gd name="T75" fmla="*/ 453 h 642"/>
              <a:gd name="T76" fmla="*/ 507 w 665"/>
              <a:gd name="T77" fmla="*/ 440 h 642"/>
              <a:gd name="T78" fmla="*/ 600 w 665"/>
              <a:gd name="T79" fmla="*/ 426 h 642"/>
              <a:gd name="T80" fmla="*/ 600 w 665"/>
              <a:gd name="T81" fmla="*/ 426 h 642"/>
              <a:gd name="T82" fmla="*/ 333 w 665"/>
              <a:gd name="T83" fmla="*/ 480 h 642"/>
              <a:gd name="T84" fmla="*/ 400 w 665"/>
              <a:gd name="T85" fmla="*/ 493 h 642"/>
              <a:gd name="T86" fmla="*/ 467 w 665"/>
              <a:gd name="T87" fmla="*/ 480 h 642"/>
              <a:gd name="T88" fmla="*/ 560 w 665"/>
              <a:gd name="T89" fmla="*/ 466 h 642"/>
              <a:gd name="T90" fmla="*/ 560 w 665"/>
              <a:gd name="T91" fmla="*/ 466 h 642"/>
              <a:gd name="T92" fmla="*/ 373 w 665"/>
              <a:gd name="T93" fmla="*/ 520 h 642"/>
              <a:gd name="T94" fmla="*/ 440 w 665"/>
              <a:gd name="T95" fmla="*/ 533 h 642"/>
              <a:gd name="T96" fmla="*/ 507 w 665"/>
              <a:gd name="T97" fmla="*/ 520 h 642"/>
              <a:gd name="T98" fmla="*/ 560 w 665"/>
              <a:gd name="T99" fmla="*/ 546 h 642"/>
              <a:gd name="T100" fmla="*/ 560 w 665"/>
              <a:gd name="T101" fmla="*/ 546 h 642"/>
              <a:gd name="T102" fmla="*/ 612 w 665"/>
              <a:gd name="T103" fmla="*/ 605 h 6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665" h="642">
                <a:moveTo>
                  <a:pt x="253" y="0"/>
                </a:moveTo>
                <a:cubicBezTo>
                  <a:pt x="115" y="0"/>
                  <a:pt x="0" y="100"/>
                  <a:pt x="0" y="225"/>
                </a:cubicBezTo>
                <a:cubicBezTo>
                  <a:pt x="0" y="286"/>
                  <a:pt x="27" y="341"/>
                  <a:pt x="71" y="381"/>
                </a:cubicBezTo>
                <a:cubicBezTo>
                  <a:pt x="65" y="400"/>
                  <a:pt x="51" y="415"/>
                  <a:pt x="36" y="427"/>
                </a:cubicBezTo>
                <a:cubicBezTo>
                  <a:pt x="28" y="434"/>
                  <a:pt x="20" y="439"/>
                  <a:pt x="14" y="445"/>
                </a:cubicBezTo>
                <a:cubicBezTo>
                  <a:pt x="11" y="448"/>
                  <a:pt x="8" y="451"/>
                  <a:pt x="5" y="454"/>
                </a:cubicBezTo>
                <a:cubicBezTo>
                  <a:pt x="2" y="458"/>
                  <a:pt x="0" y="465"/>
                  <a:pt x="2" y="471"/>
                </a:cubicBezTo>
                <a:lnTo>
                  <a:pt x="3" y="477"/>
                </a:lnTo>
                <a:lnTo>
                  <a:pt x="8" y="479"/>
                </a:lnTo>
                <a:cubicBezTo>
                  <a:pt x="22" y="487"/>
                  <a:pt x="39" y="488"/>
                  <a:pt x="56" y="487"/>
                </a:cubicBezTo>
                <a:cubicBezTo>
                  <a:pt x="74" y="486"/>
                  <a:pt x="93" y="482"/>
                  <a:pt x="112" y="477"/>
                </a:cubicBezTo>
                <a:cubicBezTo>
                  <a:pt x="137" y="469"/>
                  <a:pt x="159" y="461"/>
                  <a:pt x="178" y="454"/>
                </a:cubicBezTo>
                <a:cubicBezTo>
                  <a:pt x="214" y="538"/>
                  <a:pt x="307" y="597"/>
                  <a:pt x="413" y="597"/>
                </a:cubicBezTo>
                <a:cubicBezTo>
                  <a:pt x="432" y="597"/>
                  <a:pt x="450" y="594"/>
                  <a:pt x="466" y="592"/>
                </a:cubicBezTo>
                <a:cubicBezTo>
                  <a:pt x="485" y="600"/>
                  <a:pt x="518" y="614"/>
                  <a:pt x="554" y="624"/>
                </a:cubicBezTo>
                <a:cubicBezTo>
                  <a:pt x="591" y="634"/>
                  <a:pt x="630" y="642"/>
                  <a:pt x="657" y="626"/>
                </a:cubicBezTo>
                <a:lnTo>
                  <a:pt x="662" y="623"/>
                </a:lnTo>
                <a:lnTo>
                  <a:pt x="664" y="618"/>
                </a:lnTo>
                <a:cubicBezTo>
                  <a:pt x="665" y="611"/>
                  <a:pt x="663" y="605"/>
                  <a:pt x="660" y="601"/>
                </a:cubicBezTo>
                <a:cubicBezTo>
                  <a:pt x="658" y="597"/>
                  <a:pt x="655" y="595"/>
                  <a:pt x="652" y="592"/>
                </a:cubicBezTo>
                <a:cubicBezTo>
                  <a:pt x="646" y="586"/>
                  <a:pt x="638" y="580"/>
                  <a:pt x="630" y="573"/>
                </a:cubicBezTo>
                <a:cubicBezTo>
                  <a:pt x="615" y="561"/>
                  <a:pt x="601" y="546"/>
                  <a:pt x="595" y="528"/>
                </a:cubicBezTo>
                <a:cubicBezTo>
                  <a:pt x="638" y="487"/>
                  <a:pt x="665" y="432"/>
                  <a:pt x="665" y="372"/>
                </a:cubicBezTo>
                <a:cubicBezTo>
                  <a:pt x="665" y="273"/>
                  <a:pt x="593" y="188"/>
                  <a:pt x="494" y="158"/>
                </a:cubicBezTo>
                <a:cubicBezTo>
                  <a:pt x="462" y="66"/>
                  <a:pt x="366" y="0"/>
                  <a:pt x="253" y="0"/>
                </a:cubicBezTo>
                <a:close/>
                <a:moveTo>
                  <a:pt x="253" y="26"/>
                </a:moveTo>
                <a:cubicBezTo>
                  <a:pt x="379" y="26"/>
                  <a:pt x="479" y="116"/>
                  <a:pt x="479" y="225"/>
                </a:cubicBezTo>
                <a:cubicBezTo>
                  <a:pt x="479" y="334"/>
                  <a:pt x="378" y="424"/>
                  <a:pt x="252" y="424"/>
                </a:cubicBezTo>
                <a:cubicBezTo>
                  <a:pt x="234" y="424"/>
                  <a:pt x="216" y="422"/>
                  <a:pt x="200" y="419"/>
                </a:cubicBezTo>
                <a:lnTo>
                  <a:pt x="196" y="418"/>
                </a:lnTo>
                <a:lnTo>
                  <a:pt x="192" y="419"/>
                </a:lnTo>
                <a:cubicBezTo>
                  <a:pt x="175" y="427"/>
                  <a:pt x="140" y="441"/>
                  <a:pt x="104" y="451"/>
                </a:cubicBezTo>
                <a:cubicBezTo>
                  <a:pt x="87" y="456"/>
                  <a:pt x="69" y="459"/>
                  <a:pt x="54" y="460"/>
                </a:cubicBezTo>
                <a:cubicBezTo>
                  <a:pt x="48" y="461"/>
                  <a:pt x="45" y="459"/>
                  <a:pt x="40" y="459"/>
                </a:cubicBezTo>
                <a:cubicBezTo>
                  <a:pt x="44" y="455"/>
                  <a:pt x="48" y="452"/>
                  <a:pt x="53" y="448"/>
                </a:cubicBezTo>
                <a:cubicBezTo>
                  <a:pt x="71" y="433"/>
                  <a:pt x="93" y="413"/>
                  <a:pt x="100" y="381"/>
                </a:cubicBezTo>
                <a:lnTo>
                  <a:pt x="101" y="373"/>
                </a:lnTo>
                <a:lnTo>
                  <a:pt x="95" y="368"/>
                </a:lnTo>
                <a:cubicBezTo>
                  <a:pt x="53" y="332"/>
                  <a:pt x="27" y="281"/>
                  <a:pt x="27" y="225"/>
                </a:cubicBezTo>
                <a:cubicBezTo>
                  <a:pt x="27" y="116"/>
                  <a:pt x="128" y="26"/>
                  <a:pt x="253" y="26"/>
                </a:cubicBezTo>
                <a:close/>
                <a:moveTo>
                  <a:pt x="502" y="189"/>
                </a:moveTo>
                <a:cubicBezTo>
                  <a:pt x="504" y="190"/>
                  <a:pt x="507" y="191"/>
                  <a:pt x="509" y="192"/>
                </a:cubicBezTo>
                <a:cubicBezTo>
                  <a:pt x="508" y="194"/>
                  <a:pt x="507" y="197"/>
                  <a:pt x="507" y="200"/>
                </a:cubicBezTo>
                <a:cubicBezTo>
                  <a:pt x="507" y="207"/>
                  <a:pt x="513" y="213"/>
                  <a:pt x="520" y="213"/>
                </a:cubicBezTo>
                <a:cubicBezTo>
                  <a:pt x="526" y="213"/>
                  <a:pt x="531" y="209"/>
                  <a:pt x="533" y="203"/>
                </a:cubicBezTo>
                <a:cubicBezTo>
                  <a:pt x="562" y="220"/>
                  <a:pt x="587" y="241"/>
                  <a:pt x="605" y="267"/>
                </a:cubicBezTo>
                <a:cubicBezTo>
                  <a:pt x="603" y="267"/>
                  <a:pt x="602" y="266"/>
                  <a:pt x="600" y="266"/>
                </a:cubicBezTo>
                <a:cubicBezTo>
                  <a:pt x="593" y="266"/>
                  <a:pt x="587" y="272"/>
                  <a:pt x="587" y="280"/>
                </a:cubicBezTo>
                <a:cubicBezTo>
                  <a:pt x="587" y="287"/>
                  <a:pt x="593" y="293"/>
                  <a:pt x="600" y="293"/>
                </a:cubicBezTo>
                <a:cubicBezTo>
                  <a:pt x="607" y="293"/>
                  <a:pt x="613" y="288"/>
                  <a:pt x="613" y="281"/>
                </a:cubicBezTo>
                <a:cubicBezTo>
                  <a:pt x="619" y="291"/>
                  <a:pt x="625" y="302"/>
                  <a:pt x="629" y="313"/>
                </a:cubicBezTo>
                <a:cubicBezTo>
                  <a:pt x="627" y="315"/>
                  <a:pt x="627" y="317"/>
                  <a:pt x="627" y="320"/>
                </a:cubicBezTo>
                <a:cubicBezTo>
                  <a:pt x="627" y="325"/>
                  <a:pt x="629" y="329"/>
                  <a:pt x="634" y="332"/>
                </a:cubicBezTo>
                <a:cubicBezTo>
                  <a:pt x="637" y="345"/>
                  <a:pt x="639" y="358"/>
                  <a:pt x="639" y="372"/>
                </a:cubicBezTo>
                <a:cubicBezTo>
                  <a:pt x="639" y="377"/>
                  <a:pt x="638" y="382"/>
                  <a:pt x="638" y="387"/>
                </a:cubicBezTo>
                <a:cubicBezTo>
                  <a:pt x="631" y="388"/>
                  <a:pt x="627" y="393"/>
                  <a:pt x="627" y="400"/>
                </a:cubicBezTo>
                <a:cubicBezTo>
                  <a:pt x="627" y="405"/>
                  <a:pt x="630" y="409"/>
                  <a:pt x="634" y="412"/>
                </a:cubicBezTo>
                <a:cubicBezTo>
                  <a:pt x="625" y="452"/>
                  <a:pt x="602" y="487"/>
                  <a:pt x="570" y="515"/>
                </a:cubicBezTo>
                <a:lnTo>
                  <a:pt x="564" y="520"/>
                </a:lnTo>
                <a:lnTo>
                  <a:pt x="566" y="528"/>
                </a:lnTo>
                <a:cubicBezTo>
                  <a:pt x="573" y="555"/>
                  <a:pt x="590" y="573"/>
                  <a:pt x="605" y="588"/>
                </a:cubicBezTo>
                <a:cubicBezTo>
                  <a:pt x="604" y="587"/>
                  <a:pt x="602" y="586"/>
                  <a:pt x="600" y="586"/>
                </a:cubicBezTo>
                <a:cubicBezTo>
                  <a:pt x="593" y="586"/>
                  <a:pt x="587" y="592"/>
                  <a:pt x="587" y="600"/>
                </a:cubicBezTo>
                <a:cubicBezTo>
                  <a:pt x="587" y="601"/>
                  <a:pt x="587" y="602"/>
                  <a:pt x="587" y="603"/>
                </a:cubicBezTo>
                <a:cubicBezTo>
                  <a:pt x="579" y="602"/>
                  <a:pt x="570" y="601"/>
                  <a:pt x="561" y="598"/>
                </a:cubicBezTo>
                <a:cubicBezTo>
                  <a:pt x="532" y="590"/>
                  <a:pt x="505" y="580"/>
                  <a:pt x="486" y="572"/>
                </a:cubicBezTo>
                <a:cubicBezTo>
                  <a:pt x="490" y="569"/>
                  <a:pt x="493" y="565"/>
                  <a:pt x="493" y="560"/>
                </a:cubicBezTo>
                <a:cubicBezTo>
                  <a:pt x="493" y="552"/>
                  <a:pt x="487" y="546"/>
                  <a:pt x="480" y="546"/>
                </a:cubicBezTo>
                <a:cubicBezTo>
                  <a:pt x="473" y="546"/>
                  <a:pt x="467" y="552"/>
                  <a:pt x="467" y="560"/>
                </a:cubicBezTo>
                <a:cubicBezTo>
                  <a:pt x="467" y="561"/>
                  <a:pt x="467" y="563"/>
                  <a:pt x="468" y="565"/>
                </a:cubicBezTo>
                <a:lnTo>
                  <a:pt x="466" y="565"/>
                </a:lnTo>
                <a:cubicBezTo>
                  <a:pt x="449" y="568"/>
                  <a:pt x="431" y="570"/>
                  <a:pt x="413" y="570"/>
                </a:cubicBezTo>
                <a:cubicBezTo>
                  <a:pt x="412" y="570"/>
                  <a:pt x="410" y="570"/>
                  <a:pt x="408" y="570"/>
                </a:cubicBezTo>
                <a:cubicBezTo>
                  <a:pt x="411" y="568"/>
                  <a:pt x="413" y="564"/>
                  <a:pt x="413" y="560"/>
                </a:cubicBezTo>
                <a:cubicBezTo>
                  <a:pt x="413" y="552"/>
                  <a:pt x="407" y="546"/>
                  <a:pt x="400" y="546"/>
                </a:cubicBezTo>
                <a:cubicBezTo>
                  <a:pt x="393" y="546"/>
                  <a:pt x="387" y="552"/>
                  <a:pt x="387" y="560"/>
                </a:cubicBezTo>
                <a:cubicBezTo>
                  <a:pt x="387" y="563"/>
                  <a:pt x="388" y="567"/>
                  <a:pt x="391" y="569"/>
                </a:cubicBezTo>
                <a:cubicBezTo>
                  <a:pt x="371" y="568"/>
                  <a:pt x="351" y="564"/>
                  <a:pt x="333" y="557"/>
                </a:cubicBezTo>
                <a:cubicBezTo>
                  <a:pt x="332" y="551"/>
                  <a:pt x="326" y="546"/>
                  <a:pt x="320" y="546"/>
                </a:cubicBezTo>
                <a:cubicBezTo>
                  <a:pt x="317" y="546"/>
                  <a:pt x="314" y="547"/>
                  <a:pt x="312" y="549"/>
                </a:cubicBezTo>
                <a:cubicBezTo>
                  <a:pt x="301" y="545"/>
                  <a:pt x="291" y="539"/>
                  <a:pt x="281" y="533"/>
                </a:cubicBezTo>
                <a:cubicBezTo>
                  <a:pt x="288" y="532"/>
                  <a:pt x="293" y="527"/>
                  <a:pt x="293" y="520"/>
                </a:cubicBezTo>
                <a:cubicBezTo>
                  <a:pt x="293" y="512"/>
                  <a:pt x="287" y="506"/>
                  <a:pt x="280" y="506"/>
                </a:cubicBezTo>
                <a:cubicBezTo>
                  <a:pt x="273" y="506"/>
                  <a:pt x="267" y="512"/>
                  <a:pt x="267" y="520"/>
                </a:cubicBezTo>
                <a:cubicBezTo>
                  <a:pt x="267" y="521"/>
                  <a:pt x="267" y="522"/>
                  <a:pt x="267" y="523"/>
                </a:cubicBezTo>
                <a:cubicBezTo>
                  <a:pt x="254" y="514"/>
                  <a:pt x="242" y="502"/>
                  <a:pt x="232" y="490"/>
                </a:cubicBezTo>
                <a:cubicBezTo>
                  <a:pt x="234" y="492"/>
                  <a:pt x="237" y="493"/>
                  <a:pt x="240" y="493"/>
                </a:cubicBezTo>
                <a:cubicBezTo>
                  <a:pt x="247" y="493"/>
                  <a:pt x="253" y="487"/>
                  <a:pt x="253" y="480"/>
                </a:cubicBezTo>
                <a:cubicBezTo>
                  <a:pt x="253" y="472"/>
                  <a:pt x="247" y="466"/>
                  <a:pt x="240" y="466"/>
                </a:cubicBezTo>
                <a:cubicBezTo>
                  <a:pt x="233" y="466"/>
                  <a:pt x="227" y="472"/>
                  <a:pt x="227" y="480"/>
                </a:cubicBezTo>
                <a:cubicBezTo>
                  <a:pt x="227" y="482"/>
                  <a:pt x="227" y="484"/>
                  <a:pt x="228" y="486"/>
                </a:cubicBezTo>
                <a:cubicBezTo>
                  <a:pt x="220" y="475"/>
                  <a:pt x="212" y="464"/>
                  <a:pt x="206" y="451"/>
                </a:cubicBezTo>
                <a:cubicBezTo>
                  <a:pt x="208" y="450"/>
                  <a:pt x="210" y="449"/>
                  <a:pt x="211" y="447"/>
                </a:cubicBezTo>
                <a:cubicBezTo>
                  <a:pt x="225" y="449"/>
                  <a:pt x="238" y="450"/>
                  <a:pt x="252" y="450"/>
                </a:cubicBezTo>
                <a:cubicBezTo>
                  <a:pt x="258" y="450"/>
                  <a:pt x="265" y="450"/>
                  <a:pt x="271" y="450"/>
                </a:cubicBezTo>
                <a:cubicBezTo>
                  <a:pt x="273" y="452"/>
                  <a:pt x="277" y="453"/>
                  <a:pt x="280" y="453"/>
                </a:cubicBezTo>
                <a:cubicBezTo>
                  <a:pt x="284" y="453"/>
                  <a:pt x="288" y="451"/>
                  <a:pt x="291" y="447"/>
                </a:cubicBezTo>
                <a:cubicBezTo>
                  <a:pt x="311" y="445"/>
                  <a:pt x="330" y="440"/>
                  <a:pt x="348" y="433"/>
                </a:cubicBezTo>
                <a:cubicBezTo>
                  <a:pt x="347" y="435"/>
                  <a:pt x="347" y="438"/>
                  <a:pt x="347" y="440"/>
                </a:cubicBezTo>
                <a:cubicBezTo>
                  <a:pt x="347" y="447"/>
                  <a:pt x="353" y="453"/>
                  <a:pt x="360" y="453"/>
                </a:cubicBezTo>
                <a:cubicBezTo>
                  <a:pt x="367" y="453"/>
                  <a:pt x="373" y="447"/>
                  <a:pt x="373" y="440"/>
                </a:cubicBezTo>
                <a:cubicBezTo>
                  <a:pt x="373" y="434"/>
                  <a:pt x="369" y="429"/>
                  <a:pt x="364" y="427"/>
                </a:cubicBezTo>
                <a:cubicBezTo>
                  <a:pt x="374" y="422"/>
                  <a:pt x="384" y="417"/>
                  <a:pt x="394" y="412"/>
                </a:cubicBezTo>
                <a:cubicBezTo>
                  <a:pt x="396" y="413"/>
                  <a:pt x="398" y="413"/>
                  <a:pt x="400" y="413"/>
                </a:cubicBezTo>
                <a:cubicBezTo>
                  <a:pt x="407" y="413"/>
                  <a:pt x="413" y="407"/>
                  <a:pt x="413" y="400"/>
                </a:cubicBezTo>
                <a:cubicBezTo>
                  <a:pt x="413" y="399"/>
                  <a:pt x="413" y="399"/>
                  <a:pt x="413" y="399"/>
                </a:cubicBezTo>
                <a:cubicBezTo>
                  <a:pt x="424" y="391"/>
                  <a:pt x="434" y="382"/>
                  <a:pt x="443" y="373"/>
                </a:cubicBezTo>
                <a:cubicBezTo>
                  <a:pt x="448" y="371"/>
                  <a:pt x="452" y="367"/>
                  <a:pt x="453" y="362"/>
                </a:cubicBezTo>
                <a:cubicBezTo>
                  <a:pt x="461" y="352"/>
                  <a:pt x="469" y="342"/>
                  <a:pt x="475" y="332"/>
                </a:cubicBezTo>
                <a:cubicBezTo>
                  <a:pt x="477" y="333"/>
                  <a:pt x="478" y="333"/>
                  <a:pt x="480" y="333"/>
                </a:cubicBezTo>
                <a:cubicBezTo>
                  <a:pt x="487" y="333"/>
                  <a:pt x="493" y="327"/>
                  <a:pt x="493" y="320"/>
                </a:cubicBezTo>
                <a:cubicBezTo>
                  <a:pt x="493" y="315"/>
                  <a:pt x="491" y="311"/>
                  <a:pt x="487" y="308"/>
                </a:cubicBezTo>
                <a:cubicBezTo>
                  <a:pt x="499" y="283"/>
                  <a:pt x="505" y="255"/>
                  <a:pt x="505" y="225"/>
                </a:cubicBezTo>
                <a:cubicBezTo>
                  <a:pt x="505" y="213"/>
                  <a:pt x="504" y="201"/>
                  <a:pt x="502" y="189"/>
                </a:cubicBezTo>
                <a:close/>
                <a:moveTo>
                  <a:pt x="560" y="226"/>
                </a:moveTo>
                <a:cubicBezTo>
                  <a:pt x="553" y="226"/>
                  <a:pt x="547" y="232"/>
                  <a:pt x="547" y="240"/>
                </a:cubicBezTo>
                <a:cubicBezTo>
                  <a:pt x="547" y="247"/>
                  <a:pt x="553" y="253"/>
                  <a:pt x="560" y="253"/>
                </a:cubicBezTo>
                <a:cubicBezTo>
                  <a:pt x="567" y="253"/>
                  <a:pt x="573" y="247"/>
                  <a:pt x="573" y="240"/>
                </a:cubicBezTo>
                <a:cubicBezTo>
                  <a:pt x="573" y="232"/>
                  <a:pt x="567" y="226"/>
                  <a:pt x="560" y="226"/>
                </a:cubicBezTo>
                <a:close/>
                <a:moveTo>
                  <a:pt x="520" y="266"/>
                </a:moveTo>
                <a:cubicBezTo>
                  <a:pt x="513" y="266"/>
                  <a:pt x="507" y="272"/>
                  <a:pt x="507" y="280"/>
                </a:cubicBezTo>
                <a:cubicBezTo>
                  <a:pt x="507" y="287"/>
                  <a:pt x="513" y="293"/>
                  <a:pt x="520" y="293"/>
                </a:cubicBezTo>
                <a:cubicBezTo>
                  <a:pt x="527" y="293"/>
                  <a:pt x="533" y="287"/>
                  <a:pt x="533" y="280"/>
                </a:cubicBezTo>
                <a:cubicBezTo>
                  <a:pt x="533" y="272"/>
                  <a:pt x="527" y="266"/>
                  <a:pt x="520" y="266"/>
                </a:cubicBezTo>
                <a:close/>
                <a:moveTo>
                  <a:pt x="560" y="306"/>
                </a:moveTo>
                <a:cubicBezTo>
                  <a:pt x="553" y="306"/>
                  <a:pt x="547" y="312"/>
                  <a:pt x="547" y="320"/>
                </a:cubicBezTo>
                <a:cubicBezTo>
                  <a:pt x="547" y="327"/>
                  <a:pt x="553" y="333"/>
                  <a:pt x="560" y="333"/>
                </a:cubicBezTo>
                <a:cubicBezTo>
                  <a:pt x="567" y="333"/>
                  <a:pt x="573" y="327"/>
                  <a:pt x="573" y="320"/>
                </a:cubicBezTo>
                <a:cubicBezTo>
                  <a:pt x="573" y="312"/>
                  <a:pt x="567" y="306"/>
                  <a:pt x="560" y="306"/>
                </a:cubicBezTo>
                <a:close/>
                <a:moveTo>
                  <a:pt x="520" y="346"/>
                </a:moveTo>
                <a:cubicBezTo>
                  <a:pt x="513" y="346"/>
                  <a:pt x="507" y="352"/>
                  <a:pt x="507" y="360"/>
                </a:cubicBezTo>
                <a:cubicBezTo>
                  <a:pt x="507" y="367"/>
                  <a:pt x="513" y="373"/>
                  <a:pt x="520" y="373"/>
                </a:cubicBezTo>
                <a:cubicBezTo>
                  <a:pt x="527" y="373"/>
                  <a:pt x="533" y="367"/>
                  <a:pt x="533" y="360"/>
                </a:cubicBezTo>
                <a:cubicBezTo>
                  <a:pt x="533" y="352"/>
                  <a:pt x="527" y="346"/>
                  <a:pt x="520" y="346"/>
                </a:cubicBezTo>
                <a:close/>
                <a:moveTo>
                  <a:pt x="600" y="346"/>
                </a:moveTo>
                <a:cubicBezTo>
                  <a:pt x="593" y="346"/>
                  <a:pt x="587" y="352"/>
                  <a:pt x="587" y="360"/>
                </a:cubicBezTo>
                <a:cubicBezTo>
                  <a:pt x="587" y="367"/>
                  <a:pt x="593" y="373"/>
                  <a:pt x="600" y="373"/>
                </a:cubicBezTo>
                <a:cubicBezTo>
                  <a:pt x="607" y="373"/>
                  <a:pt x="613" y="367"/>
                  <a:pt x="613" y="360"/>
                </a:cubicBezTo>
                <a:cubicBezTo>
                  <a:pt x="613" y="352"/>
                  <a:pt x="607" y="346"/>
                  <a:pt x="600" y="346"/>
                </a:cubicBezTo>
                <a:close/>
                <a:moveTo>
                  <a:pt x="480" y="386"/>
                </a:moveTo>
                <a:cubicBezTo>
                  <a:pt x="473" y="386"/>
                  <a:pt x="467" y="392"/>
                  <a:pt x="467" y="400"/>
                </a:cubicBezTo>
                <a:cubicBezTo>
                  <a:pt x="467" y="407"/>
                  <a:pt x="473" y="413"/>
                  <a:pt x="480" y="413"/>
                </a:cubicBezTo>
                <a:cubicBezTo>
                  <a:pt x="487" y="413"/>
                  <a:pt x="493" y="407"/>
                  <a:pt x="493" y="400"/>
                </a:cubicBezTo>
                <a:cubicBezTo>
                  <a:pt x="493" y="392"/>
                  <a:pt x="487" y="386"/>
                  <a:pt x="480" y="386"/>
                </a:cubicBezTo>
                <a:close/>
                <a:moveTo>
                  <a:pt x="560" y="386"/>
                </a:moveTo>
                <a:cubicBezTo>
                  <a:pt x="553" y="386"/>
                  <a:pt x="547" y="392"/>
                  <a:pt x="547" y="400"/>
                </a:cubicBezTo>
                <a:cubicBezTo>
                  <a:pt x="547" y="407"/>
                  <a:pt x="553" y="413"/>
                  <a:pt x="560" y="413"/>
                </a:cubicBezTo>
                <a:cubicBezTo>
                  <a:pt x="567" y="413"/>
                  <a:pt x="573" y="407"/>
                  <a:pt x="573" y="400"/>
                </a:cubicBezTo>
                <a:cubicBezTo>
                  <a:pt x="573" y="392"/>
                  <a:pt x="567" y="386"/>
                  <a:pt x="560" y="386"/>
                </a:cubicBezTo>
                <a:close/>
                <a:moveTo>
                  <a:pt x="440" y="426"/>
                </a:moveTo>
                <a:cubicBezTo>
                  <a:pt x="433" y="426"/>
                  <a:pt x="427" y="432"/>
                  <a:pt x="427" y="440"/>
                </a:cubicBezTo>
                <a:cubicBezTo>
                  <a:pt x="427" y="447"/>
                  <a:pt x="433" y="453"/>
                  <a:pt x="440" y="453"/>
                </a:cubicBezTo>
                <a:cubicBezTo>
                  <a:pt x="447" y="453"/>
                  <a:pt x="453" y="447"/>
                  <a:pt x="453" y="440"/>
                </a:cubicBezTo>
                <a:cubicBezTo>
                  <a:pt x="453" y="432"/>
                  <a:pt x="447" y="426"/>
                  <a:pt x="440" y="426"/>
                </a:cubicBezTo>
                <a:close/>
                <a:moveTo>
                  <a:pt x="520" y="426"/>
                </a:moveTo>
                <a:cubicBezTo>
                  <a:pt x="513" y="426"/>
                  <a:pt x="507" y="432"/>
                  <a:pt x="507" y="440"/>
                </a:cubicBezTo>
                <a:cubicBezTo>
                  <a:pt x="507" y="447"/>
                  <a:pt x="513" y="453"/>
                  <a:pt x="520" y="453"/>
                </a:cubicBezTo>
                <a:cubicBezTo>
                  <a:pt x="527" y="453"/>
                  <a:pt x="533" y="447"/>
                  <a:pt x="533" y="440"/>
                </a:cubicBezTo>
                <a:cubicBezTo>
                  <a:pt x="533" y="432"/>
                  <a:pt x="527" y="426"/>
                  <a:pt x="520" y="426"/>
                </a:cubicBezTo>
                <a:close/>
                <a:moveTo>
                  <a:pt x="600" y="426"/>
                </a:moveTo>
                <a:cubicBezTo>
                  <a:pt x="593" y="426"/>
                  <a:pt x="587" y="432"/>
                  <a:pt x="587" y="440"/>
                </a:cubicBezTo>
                <a:cubicBezTo>
                  <a:pt x="587" y="447"/>
                  <a:pt x="593" y="453"/>
                  <a:pt x="600" y="453"/>
                </a:cubicBezTo>
                <a:cubicBezTo>
                  <a:pt x="607" y="453"/>
                  <a:pt x="613" y="447"/>
                  <a:pt x="613" y="440"/>
                </a:cubicBezTo>
                <a:cubicBezTo>
                  <a:pt x="613" y="432"/>
                  <a:pt x="607" y="426"/>
                  <a:pt x="600" y="426"/>
                </a:cubicBezTo>
                <a:close/>
                <a:moveTo>
                  <a:pt x="320" y="466"/>
                </a:moveTo>
                <a:cubicBezTo>
                  <a:pt x="313" y="466"/>
                  <a:pt x="307" y="472"/>
                  <a:pt x="307" y="480"/>
                </a:cubicBezTo>
                <a:cubicBezTo>
                  <a:pt x="307" y="487"/>
                  <a:pt x="313" y="493"/>
                  <a:pt x="320" y="493"/>
                </a:cubicBezTo>
                <a:cubicBezTo>
                  <a:pt x="327" y="493"/>
                  <a:pt x="333" y="487"/>
                  <a:pt x="333" y="480"/>
                </a:cubicBezTo>
                <a:cubicBezTo>
                  <a:pt x="333" y="472"/>
                  <a:pt x="327" y="466"/>
                  <a:pt x="320" y="466"/>
                </a:cubicBezTo>
                <a:close/>
                <a:moveTo>
                  <a:pt x="400" y="466"/>
                </a:moveTo>
                <a:cubicBezTo>
                  <a:pt x="393" y="466"/>
                  <a:pt x="387" y="472"/>
                  <a:pt x="387" y="480"/>
                </a:cubicBezTo>
                <a:cubicBezTo>
                  <a:pt x="387" y="487"/>
                  <a:pt x="393" y="493"/>
                  <a:pt x="400" y="493"/>
                </a:cubicBezTo>
                <a:cubicBezTo>
                  <a:pt x="407" y="493"/>
                  <a:pt x="413" y="487"/>
                  <a:pt x="413" y="480"/>
                </a:cubicBezTo>
                <a:cubicBezTo>
                  <a:pt x="413" y="472"/>
                  <a:pt x="407" y="466"/>
                  <a:pt x="400" y="466"/>
                </a:cubicBezTo>
                <a:close/>
                <a:moveTo>
                  <a:pt x="480" y="466"/>
                </a:moveTo>
                <a:cubicBezTo>
                  <a:pt x="473" y="466"/>
                  <a:pt x="467" y="472"/>
                  <a:pt x="467" y="480"/>
                </a:cubicBezTo>
                <a:cubicBezTo>
                  <a:pt x="467" y="487"/>
                  <a:pt x="473" y="493"/>
                  <a:pt x="480" y="493"/>
                </a:cubicBezTo>
                <a:cubicBezTo>
                  <a:pt x="487" y="493"/>
                  <a:pt x="493" y="487"/>
                  <a:pt x="493" y="480"/>
                </a:cubicBezTo>
                <a:cubicBezTo>
                  <a:pt x="493" y="472"/>
                  <a:pt x="487" y="466"/>
                  <a:pt x="480" y="466"/>
                </a:cubicBezTo>
                <a:close/>
                <a:moveTo>
                  <a:pt x="560" y="466"/>
                </a:moveTo>
                <a:cubicBezTo>
                  <a:pt x="553" y="466"/>
                  <a:pt x="547" y="472"/>
                  <a:pt x="547" y="480"/>
                </a:cubicBezTo>
                <a:cubicBezTo>
                  <a:pt x="547" y="487"/>
                  <a:pt x="553" y="493"/>
                  <a:pt x="560" y="493"/>
                </a:cubicBezTo>
                <a:cubicBezTo>
                  <a:pt x="567" y="493"/>
                  <a:pt x="573" y="487"/>
                  <a:pt x="573" y="480"/>
                </a:cubicBezTo>
                <a:cubicBezTo>
                  <a:pt x="573" y="472"/>
                  <a:pt x="567" y="466"/>
                  <a:pt x="560" y="466"/>
                </a:cubicBezTo>
                <a:close/>
                <a:moveTo>
                  <a:pt x="360" y="506"/>
                </a:moveTo>
                <a:cubicBezTo>
                  <a:pt x="353" y="506"/>
                  <a:pt x="347" y="512"/>
                  <a:pt x="347" y="520"/>
                </a:cubicBezTo>
                <a:cubicBezTo>
                  <a:pt x="347" y="527"/>
                  <a:pt x="353" y="533"/>
                  <a:pt x="360" y="533"/>
                </a:cubicBezTo>
                <a:cubicBezTo>
                  <a:pt x="367" y="533"/>
                  <a:pt x="373" y="527"/>
                  <a:pt x="373" y="520"/>
                </a:cubicBezTo>
                <a:cubicBezTo>
                  <a:pt x="373" y="512"/>
                  <a:pt x="367" y="506"/>
                  <a:pt x="360" y="506"/>
                </a:cubicBezTo>
                <a:close/>
                <a:moveTo>
                  <a:pt x="440" y="506"/>
                </a:moveTo>
                <a:cubicBezTo>
                  <a:pt x="433" y="506"/>
                  <a:pt x="427" y="512"/>
                  <a:pt x="427" y="520"/>
                </a:cubicBezTo>
                <a:cubicBezTo>
                  <a:pt x="427" y="527"/>
                  <a:pt x="433" y="533"/>
                  <a:pt x="440" y="533"/>
                </a:cubicBezTo>
                <a:cubicBezTo>
                  <a:pt x="447" y="533"/>
                  <a:pt x="453" y="527"/>
                  <a:pt x="453" y="520"/>
                </a:cubicBezTo>
                <a:cubicBezTo>
                  <a:pt x="453" y="512"/>
                  <a:pt x="447" y="506"/>
                  <a:pt x="440" y="506"/>
                </a:cubicBezTo>
                <a:close/>
                <a:moveTo>
                  <a:pt x="520" y="506"/>
                </a:moveTo>
                <a:cubicBezTo>
                  <a:pt x="513" y="506"/>
                  <a:pt x="507" y="512"/>
                  <a:pt x="507" y="520"/>
                </a:cubicBezTo>
                <a:cubicBezTo>
                  <a:pt x="507" y="527"/>
                  <a:pt x="513" y="533"/>
                  <a:pt x="520" y="533"/>
                </a:cubicBezTo>
                <a:cubicBezTo>
                  <a:pt x="527" y="533"/>
                  <a:pt x="533" y="527"/>
                  <a:pt x="533" y="520"/>
                </a:cubicBezTo>
                <a:cubicBezTo>
                  <a:pt x="533" y="512"/>
                  <a:pt x="527" y="506"/>
                  <a:pt x="520" y="506"/>
                </a:cubicBezTo>
                <a:close/>
                <a:moveTo>
                  <a:pt x="560" y="546"/>
                </a:moveTo>
                <a:cubicBezTo>
                  <a:pt x="553" y="546"/>
                  <a:pt x="547" y="552"/>
                  <a:pt x="547" y="560"/>
                </a:cubicBezTo>
                <a:cubicBezTo>
                  <a:pt x="547" y="567"/>
                  <a:pt x="553" y="573"/>
                  <a:pt x="560" y="573"/>
                </a:cubicBezTo>
                <a:cubicBezTo>
                  <a:pt x="567" y="573"/>
                  <a:pt x="573" y="567"/>
                  <a:pt x="573" y="560"/>
                </a:cubicBezTo>
                <a:cubicBezTo>
                  <a:pt x="573" y="552"/>
                  <a:pt x="567" y="546"/>
                  <a:pt x="560" y="546"/>
                </a:cubicBezTo>
                <a:close/>
                <a:moveTo>
                  <a:pt x="611" y="593"/>
                </a:moveTo>
                <a:cubicBezTo>
                  <a:pt x="612" y="593"/>
                  <a:pt x="612" y="594"/>
                  <a:pt x="613" y="594"/>
                </a:cubicBezTo>
                <a:cubicBezTo>
                  <a:pt x="618" y="599"/>
                  <a:pt x="622" y="601"/>
                  <a:pt x="626" y="605"/>
                </a:cubicBezTo>
                <a:cubicBezTo>
                  <a:pt x="622" y="605"/>
                  <a:pt x="617" y="605"/>
                  <a:pt x="612" y="605"/>
                </a:cubicBezTo>
                <a:cubicBezTo>
                  <a:pt x="613" y="604"/>
                  <a:pt x="613" y="602"/>
                  <a:pt x="613" y="600"/>
                </a:cubicBezTo>
                <a:cubicBezTo>
                  <a:pt x="613" y="597"/>
                  <a:pt x="613" y="595"/>
                  <a:pt x="611" y="593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6499" y="143391"/>
            <a:ext cx="3696311" cy="6571218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>
            <a:off x="6681914" y="1252528"/>
            <a:ext cx="2309421" cy="3520440"/>
          </a:xfrm>
          <a:prstGeom prst="rect">
            <a:avLst/>
          </a:prstGeom>
          <a:solidFill>
            <a:srgbClr val="2124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/>
          <p:cNvSpPr/>
          <p:nvPr/>
        </p:nvSpPr>
        <p:spPr>
          <a:xfrm>
            <a:off x="6778056" y="1402899"/>
            <a:ext cx="612000" cy="612869"/>
          </a:xfrm>
          <a:prstGeom prst="ellipse">
            <a:avLst/>
          </a:prstGeom>
          <a:solidFill>
            <a:srgbClr val="3B4C6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3115" y="1511768"/>
            <a:ext cx="504000" cy="504000"/>
          </a:xfrm>
          <a:prstGeom prst="rect">
            <a:avLst/>
          </a:prstGeom>
        </p:spPr>
      </p:pic>
      <p:sp>
        <p:nvSpPr>
          <p:cNvPr id="29" name="타원 28"/>
          <p:cNvSpPr/>
          <p:nvPr/>
        </p:nvSpPr>
        <p:spPr>
          <a:xfrm>
            <a:off x="6778056" y="2214982"/>
            <a:ext cx="612000" cy="612869"/>
          </a:xfrm>
          <a:prstGeom prst="ellipse">
            <a:avLst/>
          </a:prstGeom>
          <a:solidFill>
            <a:srgbClr val="3B4C6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2056" y="2319573"/>
            <a:ext cx="504000" cy="504000"/>
          </a:xfrm>
          <a:prstGeom prst="rect">
            <a:avLst/>
          </a:prstGeom>
        </p:spPr>
      </p:pic>
      <p:sp>
        <p:nvSpPr>
          <p:cNvPr id="30" name="내용 개체 틀 2"/>
          <p:cNvSpPr txBox="1">
            <a:spLocks/>
          </p:cNvSpPr>
          <p:nvPr/>
        </p:nvSpPr>
        <p:spPr>
          <a:xfrm>
            <a:off x="7444056" y="1511768"/>
            <a:ext cx="2034362" cy="311836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60000"/>
              </a:lnSpc>
            </a:pPr>
            <a:r>
              <a:rPr lang="ko-KR" altLang="en-US" sz="1150" b="1" dirty="0" err="1" smtClean="0">
                <a:solidFill>
                  <a:schemeClr val="bg1"/>
                </a:solidFill>
                <a:latin typeface="+mn-ea"/>
              </a:rPr>
              <a:t>비로그인</a:t>
            </a:r>
            <a:r>
              <a:rPr lang="ko-KR" altLang="en-US" sz="1150" b="1" dirty="0" smtClean="0">
                <a:solidFill>
                  <a:schemeClr val="bg1"/>
                </a:solidFill>
                <a:latin typeface="+mn-ea"/>
              </a:rPr>
              <a:t> 유저</a:t>
            </a:r>
            <a:endParaRPr lang="en-US" altLang="ko-KR" sz="1150" b="1" dirty="0" smtClean="0">
              <a:solidFill>
                <a:schemeClr val="bg1"/>
              </a:solidFill>
              <a:latin typeface="+mn-ea"/>
            </a:endParaRPr>
          </a:p>
          <a:p>
            <a:pPr algn="just">
              <a:lnSpc>
                <a:spcPct val="160000"/>
              </a:lnSpc>
            </a:pPr>
            <a:endParaRPr lang="en-US" altLang="ko-KR" sz="1150" b="1" dirty="0" smtClean="0">
              <a:solidFill>
                <a:schemeClr val="bg1"/>
              </a:solidFill>
              <a:latin typeface="+mn-ea"/>
            </a:endParaRPr>
          </a:p>
          <a:p>
            <a:pPr algn="just">
              <a:lnSpc>
                <a:spcPct val="160000"/>
              </a:lnSpc>
            </a:pPr>
            <a:r>
              <a:rPr lang="ko-KR" altLang="en-US" sz="1150" b="1" dirty="0" smtClean="0">
                <a:solidFill>
                  <a:schemeClr val="bg1"/>
                </a:solidFill>
                <a:latin typeface="+mn-ea"/>
              </a:rPr>
              <a:t>일반 유저</a:t>
            </a:r>
            <a:endParaRPr lang="en-US" altLang="ko-KR" sz="1150" b="1" dirty="0" smtClean="0">
              <a:solidFill>
                <a:schemeClr val="bg1"/>
              </a:solidFill>
              <a:latin typeface="+mn-ea"/>
            </a:endParaRPr>
          </a:p>
          <a:p>
            <a:pPr algn="just">
              <a:lnSpc>
                <a:spcPct val="160000"/>
              </a:lnSpc>
            </a:pPr>
            <a:endParaRPr lang="en-US" altLang="ko-KR" sz="1150" b="1" dirty="0">
              <a:solidFill>
                <a:schemeClr val="bg1"/>
              </a:solidFill>
              <a:latin typeface="+mn-ea"/>
            </a:endParaRPr>
          </a:p>
          <a:p>
            <a:pPr algn="just">
              <a:lnSpc>
                <a:spcPct val="160000"/>
              </a:lnSpc>
            </a:pPr>
            <a:r>
              <a:rPr lang="ko-KR" altLang="en-US" sz="1150" b="1" dirty="0" smtClean="0">
                <a:solidFill>
                  <a:schemeClr val="bg1"/>
                </a:solidFill>
                <a:latin typeface="+mn-ea"/>
              </a:rPr>
              <a:t>아티스트</a:t>
            </a:r>
            <a:endParaRPr lang="en-US" altLang="ko-KR" sz="1150" b="1" dirty="0" smtClean="0">
              <a:solidFill>
                <a:schemeClr val="bg1"/>
              </a:solidFill>
              <a:latin typeface="+mn-ea"/>
            </a:endParaRPr>
          </a:p>
          <a:p>
            <a:pPr algn="just">
              <a:lnSpc>
                <a:spcPct val="160000"/>
              </a:lnSpc>
            </a:pPr>
            <a:endParaRPr lang="en-US" altLang="ko-KR" sz="1150" b="1" dirty="0">
              <a:solidFill>
                <a:schemeClr val="bg1"/>
              </a:solidFill>
              <a:latin typeface="+mn-ea"/>
            </a:endParaRPr>
          </a:p>
          <a:p>
            <a:pPr algn="just">
              <a:lnSpc>
                <a:spcPct val="160000"/>
              </a:lnSpc>
            </a:pPr>
            <a:r>
              <a:rPr lang="ko-KR" altLang="en-US" sz="1150" b="1" dirty="0" smtClean="0">
                <a:solidFill>
                  <a:schemeClr val="bg1"/>
                </a:solidFill>
                <a:latin typeface="+mn-ea"/>
              </a:rPr>
              <a:t>관리자</a:t>
            </a:r>
            <a:endParaRPr lang="en-US" altLang="ko-KR" sz="1150" b="1" dirty="0" smtClean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6778056" y="3027907"/>
            <a:ext cx="612000" cy="612869"/>
          </a:xfrm>
          <a:prstGeom prst="ellipse">
            <a:avLst/>
          </a:prstGeom>
          <a:solidFill>
            <a:srgbClr val="3B4C6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2056" y="3132498"/>
            <a:ext cx="504000" cy="504000"/>
          </a:xfrm>
          <a:prstGeom prst="rect">
            <a:avLst/>
          </a:prstGeom>
        </p:spPr>
      </p:pic>
      <p:sp>
        <p:nvSpPr>
          <p:cNvPr id="33" name="타원 32"/>
          <p:cNvSpPr/>
          <p:nvPr/>
        </p:nvSpPr>
        <p:spPr>
          <a:xfrm>
            <a:off x="6778056" y="3834729"/>
            <a:ext cx="612000" cy="612869"/>
          </a:xfrm>
          <a:prstGeom prst="ellipse">
            <a:avLst/>
          </a:prstGeom>
          <a:solidFill>
            <a:srgbClr val="3B4C6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2056" y="3939320"/>
            <a:ext cx="504000" cy="504000"/>
          </a:xfrm>
          <a:prstGeom prst="rect">
            <a:avLst/>
          </a:prstGeom>
        </p:spPr>
      </p:pic>
      <p:pic>
        <p:nvPicPr>
          <p:cNvPr id="37" name="그림 36"/>
          <p:cNvPicPr>
            <a:picLocks noChangeAspect="1"/>
          </p:cNvPicPr>
          <p:nvPr/>
        </p:nvPicPr>
        <p:blipFill rotWithShape="1"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77" b="27319"/>
          <a:stretch/>
        </p:blipFill>
        <p:spPr>
          <a:xfrm rot="20384129">
            <a:off x="6889416" y="3091655"/>
            <a:ext cx="337485" cy="204192"/>
          </a:xfrm>
          <a:prstGeom prst="rect">
            <a:avLst/>
          </a:prstGeom>
        </p:spPr>
      </p:pic>
      <p:sp>
        <p:nvSpPr>
          <p:cNvPr id="38" name="Microphone"/>
          <p:cNvSpPr>
            <a:spLocks noEditPoints="1"/>
          </p:cNvSpPr>
          <p:nvPr/>
        </p:nvSpPr>
        <p:spPr bwMode="auto">
          <a:xfrm flipH="1">
            <a:off x="7179762" y="3332778"/>
            <a:ext cx="108000" cy="144000"/>
          </a:xfrm>
          <a:custGeom>
            <a:avLst/>
            <a:gdLst>
              <a:gd name="T0" fmla="*/ 375 w 522"/>
              <a:gd name="T1" fmla="*/ 0 h 654"/>
              <a:gd name="T2" fmla="*/ 228 w 522"/>
              <a:gd name="T3" fmla="*/ 144 h 654"/>
              <a:gd name="T4" fmla="*/ 37 w 522"/>
              <a:gd name="T5" fmla="*/ 398 h 654"/>
              <a:gd name="T6" fmla="*/ 30 w 522"/>
              <a:gd name="T7" fmla="*/ 408 h 654"/>
              <a:gd name="T8" fmla="*/ 37 w 522"/>
              <a:gd name="T9" fmla="*/ 436 h 654"/>
              <a:gd name="T10" fmla="*/ 56 w 522"/>
              <a:gd name="T11" fmla="*/ 455 h 654"/>
              <a:gd name="T12" fmla="*/ 34 w 522"/>
              <a:gd name="T13" fmla="*/ 477 h 654"/>
              <a:gd name="T14" fmla="*/ 1 w 522"/>
              <a:gd name="T15" fmla="*/ 551 h 654"/>
              <a:gd name="T16" fmla="*/ 30 w 522"/>
              <a:gd name="T17" fmla="*/ 614 h 654"/>
              <a:gd name="T18" fmla="*/ 167 w 522"/>
              <a:gd name="T19" fmla="*/ 610 h 654"/>
              <a:gd name="T20" fmla="*/ 350 w 522"/>
              <a:gd name="T21" fmla="*/ 427 h 654"/>
              <a:gd name="T22" fmla="*/ 448 w 522"/>
              <a:gd name="T23" fmla="*/ 423 h 654"/>
              <a:gd name="T24" fmla="*/ 468 w 522"/>
              <a:gd name="T25" fmla="*/ 467 h 654"/>
              <a:gd name="T26" fmla="*/ 443 w 522"/>
              <a:gd name="T27" fmla="*/ 520 h 654"/>
              <a:gd name="T28" fmla="*/ 359 w 522"/>
              <a:gd name="T29" fmla="*/ 605 h 654"/>
              <a:gd name="T30" fmla="*/ 378 w 522"/>
              <a:gd name="T31" fmla="*/ 625 h 654"/>
              <a:gd name="T32" fmla="*/ 463 w 522"/>
              <a:gd name="T33" fmla="*/ 540 h 654"/>
              <a:gd name="T34" fmla="*/ 496 w 522"/>
              <a:gd name="T35" fmla="*/ 466 h 654"/>
              <a:gd name="T36" fmla="*/ 468 w 522"/>
              <a:gd name="T37" fmla="*/ 402 h 654"/>
              <a:gd name="T38" fmla="*/ 403 w 522"/>
              <a:gd name="T39" fmla="*/ 376 h 654"/>
              <a:gd name="T40" fmla="*/ 330 w 522"/>
              <a:gd name="T41" fmla="*/ 407 h 654"/>
              <a:gd name="T42" fmla="*/ 147 w 522"/>
              <a:gd name="T43" fmla="*/ 590 h 654"/>
              <a:gd name="T44" fmla="*/ 49 w 522"/>
              <a:gd name="T45" fmla="*/ 594 h 654"/>
              <a:gd name="T46" fmla="*/ 29 w 522"/>
              <a:gd name="T47" fmla="*/ 550 h 654"/>
              <a:gd name="T48" fmla="*/ 53 w 522"/>
              <a:gd name="T49" fmla="*/ 497 h 654"/>
              <a:gd name="T50" fmla="*/ 76 w 522"/>
              <a:gd name="T51" fmla="*/ 475 h 654"/>
              <a:gd name="T52" fmla="*/ 86 w 522"/>
              <a:gd name="T53" fmla="*/ 484 h 654"/>
              <a:gd name="T54" fmla="*/ 112 w 522"/>
              <a:gd name="T55" fmla="*/ 493 h 654"/>
              <a:gd name="T56" fmla="*/ 123 w 522"/>
              <a:gd name="T57" fmla="*/ 486 h 654"/>
              <a:gd name="T58" fmla="*/ 378 w 522"/>
              <a:gd name="T59" fmla="*/ 295 h 654"/>
              <a:gd name="T60" fmla="*/ 522 w 522"/>
              <a:gd name="T61" fmla="*/ 147 h 654"/>
              <a:gd name="T62" fmla="*/ 375 w 522"/>
              <a:gd name="T63" fmla="*/ 0 h 654"/>
              <a:gd name="T64" fmla="*/ 375 w 522"/>
              <a:gd name="T65" fmla="*/ 0 h 654"/>
              <a:gd name="T66" fmla="*/ 375 w 522"/>
              <a:gd name="T67" fmla="*/ 28 h 654"/>
              <a:gd name="T68" fmla="*/ 375 w 522"/>
              <a:gd name="T69" fmla="*/ 28 h 654"/>
              <a:gd name="T70" fmla="*/ 375 w 522"/>
              <a:gd name="T71" fmla="*/ 28 h 654"/>
              <a:gd name="T72" fmla="*/ 494 w 522"/>
              <a:gd name="T73" fmla="*/ 147 h 654"/>
              <a:gd name="T74" fmla="*/ 471 w 522"/>
              <a:gd name="T75" fmla="*/ 218 h 654"/>
              <a:gd name="T76" fmla="*/ 305 w 522"/>
              <a:gd name="T77" fmla="*/ 51 h 654"/>
              <a:gd name="T78" fmla="*/ 375 w 522"/>
              <a:gd name="T79" fmla="*/ 28 h 654"/>
              <a:gd name="T80" fmla="*/ 284 w 522"/>
              <a:gd name="T81" fmla="*/ 70 h 654"/>
              <a:gd name="T82" fmla="*/ 452 w 522"/>
              <a:gd name="T83" fmla="*/ 238 h 654"/>
              <a:gd name="T84" fmla="*/ 375 w 522"/>
              <a:gd name="T85" fmla="*/ 267 h 654"/>
              <a:gd name="T86" fmla="*/ 256 w 522"/>
              <a:gd name="T87" fmla="*/ 147 h 654"/>
              <a:gd name="T88" fmla="*/ 284 w 522"/>
              <a:gd name="T89" fmla="*/ 70 h 654"/>
              <a:gd name="T90" fmla="*/ 233 w 522"/>
              <a:gd name="T91" fmla="*/ 186 h 654"/>
              <a:gd name="T92" fmla="*/ 337 w 522"/>
              <a:gd name="T93" fmla="*/ 290 h 654"/>
              <a:gd name="T94" fmla="*/ 105 w 522"/>
              <a:gd name="T95" fmla="*/ 466 h 654"/>
              <a:gd name="T96" fmla="*/ 56 w 522"/>
              <a:gd name="T97" fmla="*/ 417 h 654"/>
              <a:gd name="T98" fmla="*/ 233 w 522"/>
              <a:gd name="T99" fmla="*/ 186 h 654"/>
              <a:gd name="T100" fmla="*/ 231 w 522"/>
              <a:gd name="T101" fmla="*/ 275 h 654"/>
              <a:gd name="T102" fmla="*/ 220 w 522"/>
              <a:gd name="T103" fmla="*/ 279 h 654"/>
              <a:gd name="T104" fmla="*/ 184 w 522"/>
              <a:gd name="T105" fmla="*/ 315 h 654"/>
              <a:gd name="T106" fmla="*/ 184 w 522"/>
              <a:gd name="T107" fmla="*/ 337 h 654"/>
              <a:gd name="T108" fmla="*/ 185 w 522"/>
              <a:gd name="T109" fmla="*/ 339 h 654"/>
              <a:gd name="T110" fmla="*/ 207 w 522"/>
              <a:gd name="T111" fmla="*/ 339 h 654"/>
              <a:gd name="T112" fmla="*/ 243 w 522"/>
              <a:gd name="T113" fmla="*/ 302 h 654"/>
              <a:gd name="T114" fmla="*/ 243 w 522"/>
              <a:gd name="T115" fmla="*/ 280 h 654"/>
              <a:gd name="T116" fmla="*/ 242 w 522"/>
              <a:gd name="T117" fmla="*/ 279 h 654"/>
              <a:gd name="T118" fmla="*/ 231 w 522"/>
              <a:gd name="T119" fmla="*/ 275 h 6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522" h="654">
                <a:moveTo>
                  <a:pt x="375" y="0"/>
                </a:moveTo>
                <a:cubicBezTo>
                  <a:pt x="295" y="0"/>
                  <a:pt x="229" y="64"/>
                  <a:pt x="228" y="144"/>
                </a:cubicBezTo>
                <a:cubicBezTo>
                  <a:pt x="221" y="156"/>
                  <a:pt x="118" y="318"/>
                  <a:pt x="37" y="398"/>
                </a:cubicBezTo>
                <a:cubicBezTo>
                  <a:pt x="33" y="402"/>
                  <a:pt x="31" y="405"/>
                  <a:pt x="30" y="408"/>
                </a:cubicBezTo>
                <a:cubicBezTo>
                  <a:pt x="27" y="416"/>
                  <a:pt x="29" y="428"/>
                  <a:pt x="37" y="436"/>
                </a:cubicBezTo>
                <a:lnTo>
                  <a:pt x="56" y="455"/>
                </a:lnTo>
                <a:lnTo>
                  <a:pt x="34" y="477"/>
                </a:lnTo>
                <a:cubicBezTo>
                  <a:pt x="10" y="500"/>
                  <a:pt x="0" y="527"/>
                  <a:pt x="1" y="551"/>
                </a:cubicBezTo>
                <a:cubicBezTo>
                  <a:pt x="2" y="576"/>
                  <a:pt x="13" y="598"/>
                  <a:pt x="30" y="614"/>
                </a:cubicBezTo>
                <a:cubicBezTo>
                  <a:pt x="64" y="646"/>
                  <a:pt x="123" y="654"/>
                  <a:pt x="167" y="610"/>
                </a:cubicBezTo>
                <a:lnTo>
                  <a:pt x="350" y="427"/>
                </a:lnTo>
                <a:cubicBezTo>
                  <a:pt x="385" y="392"/>
                  <a:pt x="424" y="399"/>
                  <a:pt x="448" y="423"/>
                </a:cubicBezTo>
                <a:cubicBezTo>
                  <a:pt x="460" y="434"/>
                  <a:pt x="467" y="450"/>
                  <a:pt x="468" y="467"/>
                </a:cubicBezTo>
                <a:cubicBezTo>
                  <a:pt x="468" y="483"/>
                  <a:pt x="462" y="502"/>
                  <a:pt x="443" y="520"/>
                </a:cubicBezTo>
                <a:lnTo>
                  <a:pt x="359" y="605"/>
                </a:lnTo>
                <a:cubicBezTo>
                  <a:pt x="345" y="618"/>
                  <a:pt x="365" y="639"/>
                  <a:pt x="378" y="625"/>
                </a:cubicBezTo>
                <a:lnTo>
                  <a:pt x="463" y="540"/>
                </a:lnTo>
                <a:cubicBezTo>
                  <a:pt x="486" y="517"/>
                  <a:pt x="496" y="491"/>
                  <a:pt x="496" y="466"/>
                </a:cubicBezTo>
                <a:cubicBezTo>
                  <a:pt x="495" y="441"/>
                  <a:pt x="484" y="419"/>
                  <a:pt x="468" y="402"/>
                </a:cubicBezTo>
                <a:cubicBezTo>
                  <a:pt x="451" y="386"/>
                  <a:pt x="428" y="376"/>
                  <a:pt x="403" y="376"/>
                </a:cubicBezTo>
                <a:cubicBezTo>
                  <a:pt x="378" y="376"/>
                  <a:pt x="352" y="385"/>
                  <a:pt x="330" y="407"/>
                </a:cubicBezTo>
                <a:lnTo>
                  <a:pt x="147" y="590"/>
                </a:lnTo>
                <a:cubicBezTo>
                  <a:pt x="113" y="624"/>
                  <a:pt x="74" y="617"/>
                  <a:pt x="49" y="594"/>
                </a:cubicBezTo>
                <a:cubicBezTo>
                  <a:pt x="37" y="582"/>
                  <a:pt x="30" y="567"/>
                  <a:pt x="29" y="550"/>
                </a:cubicBezTo>
                <a:cubicBezTo>
                  <a:pt x="29" y="534"/>
                  <a:pt x="35" y="516"/>
                  <a:pt x="53" y="497"/>
                </a:cubicBezTo>
                <a:lnTo>
                  <a:pt x="76" y="475"/>
                </a:lnTo>
                <a:lnTo>
                  <a:pt x="86" y="484"/>
                </a:lnTo>
                <a:cubicBezTo>
                  <a:pt x="94" y="492"/>
                  <a:pt x="105" y="495"/>
                  <a:pt x="112" y="493"/>
                </a:cubicBezTo>
                <a:cubicBezTo>
                  <a:pt x="116" y="491"/>
                  <a:pt x="120" y="489"/>
                  <a:pt x="123" y="486"/>
                </a:cubicBezTo>
                <a:cubicBezTo>
                  <a:pt x="202" y="408"/>
                  <a:pt x="367" y="302"/>
                  <a:pt x="378" y="295"/>
                </a:cubicBezTo>
                <a:cubicBezTo>
                  <a:pt x="458" y="293"/>
                  <a:pt x="522" y="227"/>
                  <a:pt x="522" y="147"/>
                </a:cubicBezTo>
                <a:cubicBezTo>
                  <a:pt x="522" y="66"/>
                  <a:pt x="456" y="0"/>
                  <a:pt x="375" y="0"/>
                </a:cubicBezTo>
                <a:lnTo>
                  <a:pt x="375" y="0"/>
                </a:lnTo>
                <a:close/>
                <a:moveTo>
                  <a:pt x="375" y="28"/>
                </a:moveTo>
                <a:lnTo>
                  <a:pt x="375" y="28"/>
                </a:lnTo>
                <a:lnTo>
                  <a:pt x="375" y="28"/>
                </a:lnTo>
                <a:cubicBezTo>
                  <a:pt x="441" y="28"/>
                  <a:pt x="494" y="81"/>
                  <a:pt x="494" y="147"/>
                </a:cubicBezTo>
                <a:cubicBezTo>
                  <a:pt x="494" y="174"/>
                  <a:pt x="486" y="198"/>
                  <a:pt x="471" y="218"/>
                </a:cubicBezTo>
                <a:lnTo>
                  <a:pt x="305" y="51"/>
                </a:lnTo>
                <a:cubicBezTo>
                  <a:pt x="324" y="37"/>
                  <a:pt x="348" y="28"/>
                  <a:pt x="375" y="28"/>
                </a:cubicBezTo>
                <a:close/>
                <a:moveTo>
                  <a:pt x="284" y="70"/>
                </a:moveTo>
                <a:lnTo>
                  <a:pt x="452" y="238"/>
                </a:lnTo>
                <a:cubicBezTo>
                  <a:pt x="431" y="256"/>
                  <a:pt x="404" y="267"/>
                  <a:pt x="375" y="267"/>
                </a:cubicBezTo>
                <a:cubicBezTo>
                  <a:pt x="309" y="267"/>
                  <a:pt x="256" y="213"/>
                  <a:pt x="256" y="147"/>
                </a:cubicBezTo>
                <a:cubicBezTo>
                  <a:pt x="256" y="118"/>
                  <a:pt x="266" y="91"/>
                  <a:pt x="284" y="70"/>
                </a:cubicBezTo>
                <a:close/>
                <a:moveTo>
                  <a:pt x="233" y="186"/>
                </a:moveTo>
                <a:cubicBezTo>
                  <a:pt x="246" y="236"/>
                  <a:pt x="286" y="276"/>
                  <a:pt x="337" y="290"/>
                </a:cubicBezTo>
                <a:cubicBezTo>
                  <a:pt x="283" y="325"/>
                  <a:pt x="170" y="403"/>
                  <a:pt x="105" y="466"/>
                </a:cubicBezTo>
                <a:cubicBezTo>
                  <a:pt x="90" y="451"/>
                  <a:pt x="72" y="433"/>
                  <a:pt x="56" y="417"/>
                </a:cubicBezTo>
                <a:cubicBezTo>
                  <a:pt x="123" y="341"/>
                  <a:pt x="185" y="258"/>
                  <a:pt x="233" y="186"/>
                </a:cubicBezTo>
                <a:close/>
                <a:moveTo>
                  <a:pt x="231" y="275"/>
                </a:moveTo>
                <a:cubicBezTo>
                  <a:pt x="227" y="275"/>
                  <a:pt x="223" y="276"/>
                  <a:pt x="220" y="279"/>
                </a:cubicBezTo>
                <a:lnTo>
                  <a:pt x="184" y="315"/>
                </a:lnTo>
                <a:cubicBezTo>
                  <a:pt x="177" y="321"/>
                  <a:pt x="177" y="331"/>
                  <a:pt x="184" y="337"/>
                </a:cubicBezTo>
                <a:lnTo>
                  <a:pt x="185" y="339"/>
                </a:lnTo>
                <a:cubicBezTo>
                  <a:pt x="191" y="345"/>
                  <a:pt x="201" y="345"/>
                  <a:pt x="207" y="339"/>
                </a:cubicBezTo>
                <a:lnTo>
                  <a:pt x="243" y="302"/>
                </a:lnTo>
                <a:cubicBezTo>
                  <a:pt x="249" y="296"/>
                  <a:pt x="249" y="287"/>
                  <a:pt x="243" y="280"/>
                </a:cubicBezTo>
                <a:lnTo>
                  <a:pt x="242" y="279"/>
                </a:lnTo>
                <a:cubicBezTo>
                  <a:pt x="239" y="276"/>
                  <a:pt x="235" y="275"/>
                  <a:pt x="231" y="275"/>
                </a:cubicBezTo>
                <a:close/>
              </a:path>
            </a:pathLst>
          </a:custGeom>
          <a:solidFill>
            <a:srgbClr val="CDCDCD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3" name="Settings"/>
          <p:cNvSpPr>
            <a:spLocks noChangeAspect="1" noEditPoints="1"/>
          </p:cNvSpPr>
          <p:nvPr/>
        </p:nvSpPr>
        <p:spPr bwMode="auto">
          <a:xfrm>
            <a:off x="7195559" y="4077440"/>
            <a:ext cx="144000" cy="144000"/>
          </a:xfrm>
          <a:custGeom>
            <a:avLst/>
            <a:gdLst>
              <a:gd name="T0" fmla="*/ 265 w 666"/>
              <a:gd name="T1" fmla="*/ 98 h 667"/>
              <a:gd name="T2" fmla="*/ 134 w 666"/>
              <a:gd name="T3" fmla="*/ 61 h 667"/>
              <a:gd name="T4" fmla="*/ 118 w 666"/>
              <a:gd name="T5" fmla="*/ 215 h 667"/>
              <a:gd name="T6" fmla="*/ 0 w 666"/>
              <a:gd name="T7" fmla="*/ 281 h 667"/>
              <a:gd name="T8" fmla="*/ 97 w 666"/>
              <a:gd name="T9" fmla="*/ 401 h 667"/>
              <a:gd name="T10" fmla="*/ 60 w 666"/>
              <a:gd name="T11" fmla="*/ 532 h 667"/>
              <a:gd name="T12" fmla="*/ 215 w 666"/>
              <a:gd name="T13" fmla="*/ 548 h 667"/>
              <a:gd name="T14" fmla="*/ 281 w 666"/>
              <a:gd name="T15" fmla="*/ 667 h 667"/>
              <a:gd name="T16" fmla="*/ 401 w 666"/>
              <a:gd name="T17" fmla="*/ 568 h 667"/>
              <a:gd name="T18" fmla="*/ 533 w 666"/>
              <a:gd name="T19" fmla="*/ 605 h 667"/>
              <a:gd name="T20" fmla="*/ 547 w 666"/>
              <a:gd name="T21" fmla="*/ 451 h 667"/>
              <a:gd name="T22" fmla="*/ 666 w 666"/>
              <a:gd name="T23" fmla="*/ 384 h 667"/>
              <a:gd name="T24" fmla="*/ 666 w 666"/>
              <a:gd name="T25" fmla="*/ 281 h 667"/>
              <a:gd name="T26" fmla="*/ 547 w 666"/>
              <a:gd name="T27" fmla="*/ 216 h 667"/>
              <a:gd name="T28" fmla="*/ 532 w 666"/>
              <a:gd name="T29" fmla="*/ 61 h 667"/>
              <a:gd name="T30" fmla="*/ 401 w 666"/>
              <a:gd name="T31" fmla="*/ 99 h 667"/>
              <a:gd name="T32" fmla="*/ 281 w 666"/>
              <a:gd name="T33" fmla="*/ 0 h 667"/>
              <a:gd name="T34" fmla="*/ 361 w 666"/>
              <a:gd name="T35" fmla="*/ 27 h 667"/>
              <a:gd name="T36" fmla="*/ 453 w 666"/>
              <a:gd name="T37" fmla="*/ 150 h 667"/>
              <a:gd name="T38" fmla="*/ 570 w 666"/>
              <a:gd name="T39" fmla="*/ 136 h 667"/>
              <a:gd name="T40" fmla="*/ 547 w 666"/>
              <a:gd name="T41" fmla="*/ 289 h 667"/>
              <a:gd name="T42" fmla="*/ 640 w 666"/>
              <a:gd name="T43" fmla="*/ 361 h 667"/>
              <a:gd name="T44" fmla="*/ 516 w 666"/>
              <a:gd name="T45" fmla="*/ 453 h 667"/>
              <a:gd name="T46" fmla="*/ 530 w 666"/>
              <a:gd name="T47" fmla="*/ 570 h 667"/>
              <a:gd name="T48" fmla="*/ 377 w 666"/>
              <a:gd name="T49" fmla="*/ 548 h 667"/>
              <a:gd name="T50" fmla="*/ 304 w 666"/>
              <a:gd name="T51" fmla="*/ 640 h 667"/>
              <a:gd name="T52" fmla="*/ 212 w 666"/>
              <a:gd name="T53" fmla="*/ 517 h 667"/>
              <a:gd name="T54" fmla="*/ 95 w 666"/>
              <a:gd name="T55" fmla="*/ 529 h 667"/>
              <a:gd name="T56" fmla="*/ 118 w 666"/>
              <a:gd name="T57" fmla="*/ 378 h 667"/>
              <a:gd name="T58" fmla="*/ 26 w 666"/>
              <a:gd name="T59" fmla="*/ 304 h 667"/>
              <a:gd name="T60" fmla="*/ 149 w 666"/>
              <a:gd name="T61" fmla="*/ 213 h 667"/>
              <a:gd name="T62" fmla="*/ 137 w 666"/>
              <a:gd name="T63" fmla="*/ 96 h 667"/>
              <a:gd name="T64" fmla="*/ 289 w 666"/>
              <a:gd name="T65" fmla="*/ 119 h 667"/>
              <a:gd name="T66" fmla="*/ 333 w 666"/>
              <a:gd name="T67" fmla="*/ 213 h 667"/>
              <a:gd name="T68" fmla="*/ 333 w 666"/>
              <a:gd name="T69" fmla="*/ 453 h 667"/>
              <a:gd name="T70" fmla="*/ 333 w 666"/>
              <a:gd name="T71" fmla="*/ 213 h 667"/>
              <a:gd name="T72" fmla="*/ 426 w 666"/>
              <a:gd name="T73" fmla="*/ 333 h 667"/>
              <a:gd name="T74" fmla="*/ 240 w 666"/>
              <a:gd name="T75" fmla="*/ 333 h 6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666" h="667">
                <a:moveTo>
                  <a:pt x="281" y="0"/>
                </a:moveTo>
                <a:lnTo>
                  <a:pt x="265" y="98"/>
                </a:lnTo>
                <a:cubicBezTo>
                  <a:pt x="247" y="103"/>
                  <a:pt x="231" y="110"/>
                  <a:pt x="215" y="119"/>
                </a:cubicBezTo>
                <a:lnTo>
                  <a:pt x="134" y="61"/>
                </a:lnTo>
                <a:lnTo>
                  <a:pt x="61" y="133"/>
                </a:lnTo>
                <a:lnTo>
                  <a:pt x="118" y="215"/>
                </a:lnTo>
                <a:cubicBezTo>
                  <a:pt x="110" y="231"/>
                  <a:pt x="103" y="247"/>
                  <a:pt x="98" y="265"/>
                </a:cubicBezTo>
                <a:lnTo>
                  <a:pt x="0" y="281"/>
                </a:lnTo>
                <a:lnTo>
                  <a:pt x="0" y="384"/>
                </a:lnTo>
                <a:lnTo>
                  <a:pt x="97" y="401"/>
                </a:lnTo>
                <a:cubicBezTo>
                  <a:pt x="103" y="419"/>
                  <a:pt x="110" y="436"/>
                  <a:pt x="118" y="451"/>
                </a:cubicBezTo>
                <a:lnTo>
                  <a:pt x="60" y="532"/>
                </a:lnTo>
                <a:lnTo>
                  <a:pt x="133" y="605"/>
                </a:lnTo>
                <a:lnTo>
                  <a:pt x="215" y="548"/>
                </a:lnTo>
                <a:cubicBezTo>
                  <a:pt x="230" y="556"/>
                  <a:pt x="247" y="563"/>
                  <a:pt x="265" y="568"/>
                </a:cubicBezTo>
                <a:lnTo>
                  <a:pt x="281" y="667"/>
                </a:lnTo>
                <a:lnTo>
                  <a:pt x="383" y="667"/>
                </a:lnTo>
                <a:lnTo>
                  <a:pt x="401" y="568"/>
                </a:lnTo>
                <a:cubicBezTo>
                  <a:pt x="418" y="563"/>
                  <a:pt x="435" y="556"/>
                  <a:pt x="451" y="547"/>
                </a:cubicBezTo>
                <a:lnTo>
                  <a:pt x="533" y="605"/>
                </a:lnTo>
                <a:lnTo>
                  <a:pt x="605" y="532"/>
                </a:lnTo>
                <a:lnTo>
                  <a:pt x="547" y="451"/>
                </a:lnTo>
                <a:cubicBezTo>
                  <a:pt x="555" y="435"/>
                  <a:pt x="562" y="419"/>
                  <a:pt x="567" y="401"/>
                </a:cubicBezTo>
                <a:lnTo>
                  <a:pt x="666" y="384"/>
                </a:lnTo>
                <a:lnTo>
                  <a:pt x="666" y="373"/>
                </a:lnTo>
                <a:lnTo>
                  <a:pt x="666" y="281"/>
                </a:lnTo>
                <a:lnTo>
                  <a:pt x="567" y="265"/>
                </a:lnTo>
                <a:cubicBezTo>
                  <a:pt x="562" y="248"/>
                  <a:pt x="555" y="231"/>
                  <a:pt x="547" y="216"/>
                </a:cubicBezTo>
                <a:lnTo>
                  <a:pt x="604" y="133"/>
                </a:lnTo>
                <a:lnTo>
                  <a:pt x="532" y="61"/>
                </a:lnTo>
                <a:lnTo>
                  <a:pt x="450" y="119"/>
                </a:lnTo>
                <a:cubicBezTo>
                  <a:pt x="435" y="111"/>
                  <a:pt x="418" y="104"/>
                  <a:pt x="401" y="99"/>
                </a:cubicBezTo>
                <a:lnTo>
                  <a:pt x="383" y="0"/>
                </a:lnTo>
                <a:lnTo>
                  <a:pt x="281" y="0"/>
                </a:lnTo>
                <a:close/>
                <a:moveTo>
                  <a:pt x="304" y="27"/>
                </a:moveTo>
                <a:lnTo>
                  <a:pt x="361" y="27"/>
                </a:lnTo>
                <a:lnTo>
                  <a:pt x="377" y="119"/>
                </a:lnTo>
                <a:cubicBezTo>
                  <a:pt x="405" y="127"/>
                  <a:pt x="430" y="137"/>
                  <a:pt x="453" y="150"/>
                </a:cubicBezTo>
                <a:lnTo>
                  <a:pt x="529" y="96"/>
                </a:lnTo>
                <a:lnTo>
                  <a:pt x="570" y="136"/>
                </a:lnTo>
                <a:lnTo>
                  <a:pt x="516" y="213"/>
                </a:lnTo>
                <a:cubicBezTo>
                  <a:pt x="530" y="239"/>
                  <a:pt x="540" y="263"/>
                  <a:pt x="547" y="289"/>
                </a:cubicBezTo>
                <a:lnTo>
                  <a:pt x="640" y="304"/>
                </a:lnTo>
                <a:lnTo>
                  <a:pt x="640" y="361"/>
                </a:lnTo>
                <a:lnTo>
                  <a:pt x="547" y="378"/>
                </a:lnTo>
                <a:cubicBezTo>
                  <a:pt x="539" y="406"/>
                  <a:pt x="529" y="430"/>
                  <a:pt x="516" y="453"/>
                </a:cubicBezTo>
                <a:lnTo>
                  <a:pt x="570" y="529"/>
                </a:lnTo>
                <a:lnTo>
                  <a:pt x="530" y="570"/>
                </a:lnTo>
                <a:lnTo>
                  <a:pt x="453" y="516"/>
                </a:lnTo>
                <a:cubicBezTo>
                  <a:pt x="427" y="530"/>
                  <a:pt x="404" y="541"/>
                  <a:pt x="377" y="548"/>
                </a:cubicBezTo>
                <a:lnTo>
                  <a:pt x="361" y="640"/>
                </a:lnTo>
                <a:lnTo>
                  <a:pt x="304" y="640"/>
                </a:lnTo>
                <a:lnTo>
                  <a:pt x="288" y="548"/>
                </a:lnTo>
                <a:cubicBezTo>
                  <a:pt x="260" y="540"/>
                  <a:pt x="236" y="530"/>
                  <a:pt x="212" y="517"/>
                </a:cubicBezTo>
                <a:lnTo>
                  <a:pt x="136" y="570"/>
                </a:lnTo>
                <a:lnTo>
                  <a:pt x="95" y="529"/>
                </a:lnTo>
                <a:lnTo>
                  <a:pt x="149" y="454"/>
                </a:lnTo>
                <a:cubicBezTo>
                  <a:pt x="135" y="428"/>
                  <a:pt x="124" y="404"/>
                  <a:pt x="118" y="378"/>
                </a:cubicBezTo>
                <a:lnTo>
                  <a:pt x="26" y="361"/>
                </a:lnTo>
                <a:lnTo>
                  <a:pt x="26" y="304"/>
                </a:lnTo>
                <a:lnTo>
                  <a:pt x="118" y="289"/>
                </a:lnTo>
                <a:cubicBezTo>
                  <a:pt x="126" y="260"/>
                  <a:pt x="135" y="236"/>
                  <a:pt x="149" y="213"/>
                </a:cubicBezTo>
                <a:lnTo>
                  <a:pt x="96" y="136"/>
                </a:lnTo>
                <a:lnTo>
                  <a:pt x="137" y="96"/>
                </a:lnTo>
                <a:lnTo>
                  <a:pt x="212" y="150"/>
                </a:lnTo>
                <a:cubicBezTo>
                  <a:pt x="238" y="136"/>
                  <a:pt x="262" y="125"/>
                  <a:pt x="289" y="119"/>
                </a:cubicBezTo>
                <a:lnTo>
                  <a:pt x="304" y="27"/>
                </a:lnTo>
                <a:close/>
                <a:moveTo>
                  <a:pt x="333" y="213"/>
                </a:moveTo>
                <a:cubicBezTo>
                  <a:pt x="267" y="213"/>
                  <a:pt x="213" y="267"/>
                  <a:pt x="213" y="333"/>
                </a:cubicBezTo>
                <a:cubicBezTo>
                  <a:pt x="213" y="399"/>
                  <a:pt x="267" y="453"/>
                  <a:pt x="333" y="453"/>
                </a:cubicBezTo>
                <a:cubicBezTo>
                  <a:pt x="399" y="453"/>
                  <a:pt x="453" y="399"/>
                  <a:pt x="453" y="333"/>
                </a:cubicBezTo>
                <a:cubicBezTo>
                  <a:pt x="453" y="267"/>
                  <a:pt x="399" y="213"/>
                  <a:pt x="333" y="213"/>
                </a:cubicBezTo>
                <a:close/>
                <a:moveTo>
                  <a:pt x="333" y="240"/>
                </a:moveTo>
                <a:cubicBezTo>
                  <a:pt x="385" y="240"/>
                  <a:pt x="426" y="282"/>
                  <a:pt x="426" y="333"/>
                </a:cubicBezTo>
                <a:cubicBezTo>
                  <a:pt x="426" y="385"/>
                  <a:pt x="385" y="427"/>
                  <a:pt x="333" y="427"/>
                </a:cubicBezTo>
                <a:cubicBezTo>
                  <a:pt x="281" y="427"/>
                  <a:pt x="240" y="385"/>
                  <a:pt x="240" y="333"/>
                </a:cubicBezTo>
                <a:cubicBezTo>
                  <a:pt x="240" y="282"/>
                  <a:pt x="281" y="240"/>
                  <a:pt x="333" y="240"/>
                </a:cubicBezTo>
                <a:close/>
              </a:path>
            </a:pathLst>
          </a:custGeom>
          <a:solidFill>
            <a:srgbClr val="CDCDCD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6964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그림 6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682" y="143387"/>
            <a:ext cx="3696311" cy="6571220"/>
          </a:xfrm>
          <a:prstGeom prst="rect">
            <a:avLst/>
          </a:prstGeom>
        </p:spPr>
      </p:pic>
      <p:sp>
        <p:nvSpPr>
          <p:cNvPr id="496" name="Background"/>
          <p:cNvSpPr/>
          <p:nvPr/>
        </p:nvSpPr>
        <p:spPr>
          <a:xfrm>
            <a:off x="348683" y="143387"/>
            <a:ext cx="3696311" cy="6571218"/>
          </a:xfrm>
          <a:prstGeom prst="rect">
            <a:avLst/>
          </a:prstGeom>
          <a:solidFill>
            <a:srgbClr val="EEEEEE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 smtClean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8163452" y="482193"/>
            <a:ext cx="3530707" cy="45378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atin typeface="+mn-ea"/>
              </a:rPr>
              <a:t>공지사항</a:t>
            </a:r>
            <a:endParaRPr lang="en-US" altLang="ko-KR" sz="1600" dirty="0" smtClean="0">
              <a:latin typeface="+mn-ea"/>
            </a:endParaRPr>
          </a:p>
          <a:p>
            <a:pPr algn="just"/>
            <a:endParaRPr lang="en-US" altLang="ko-KR" sz="1400" dirty="0" smtClean="0">
              <a:latin typeface="+mn-ea"/>
            </a:endParaRPr>
          </a:p>
          <a:p>
            <a:pPr algn="just"/>
            <a:r>
              <a:rPr lang="en-US" altLang="ko-KR" sz="1400" dirty="0" smtClean="0">
                <a:latin typeface="+mn-ea"/>
              </a:rPr>
              <a:t>1. </a:t>
            </a:r>
            <a:r>
              <a:rPr lang="ko-KR" altLang="en-US" sz="1400" smtClean="0">
                <a:latin typeface="+mn-ea"/>
              </a:rPr>
              <a:t>말머리</a:t>
            </a:r>
            <a:endParaRPr lang="en-US" altLang="ko-KR" sz="1400" dirty="0">
              <a:latin typeface="+mn-ea"/>
            </a:endParaRPr>
          </a:p>
          <a:p>
            <a:pPr marL="285750" indent="-285750" algn="just">
              <a:buFontTx/>
              <a:buChar char="-"/>
            </a:pPr>
            <a:r>
              <a:rPr lang="ko-KR" altLang="en-US" sz="1400" dirty="0" smtClean="0">
                <a:latin typeface="+mn-ea"/>
              </a:rPr>
              <a:t>탭 </a:t>
            </a:r>
            <a:r>
              <a:rPr lang="en-US" altLang="ko-KR" sz="1400" dirty="0" smtClean="0">
                <a:latin typeface="+mn-ea"/>
              </a:rPr>
              <a:t>4</a:t>
            </a:r>
            <a:r>
              <a:rPr lang="ko-KR" altLang="en-US" sz="1400" smtClean="0">
                <a:latin typeface="+mn-ea"/>
              </a:rPr>
              <a:t>개</a:t>
            </a:r>
            <a:r>
              <a:rPr lang="en-US" altLang="ko-KR" sz="1400" dirty="0" smtClean="0">
                <a:latin typeface="+mn-ea"/>
              </a:rPr>
              <a:t>(</a:t>
            </a:r>
            <a:r>
              <a:rPr lang="ko-KR" altLang="en-US" sz="1400" smtClean="0">
                <a:latin typeface="+mn-ea"/>
              </a:rPr>
              <a:t>전체</a:t>
            </a:r>
            <a:r>
              <a:rPr lang="en-US" altLang="ko-KR" sz="1400" dirty="0" smtClean="0">
                <a:latin typeface="+mn-ea"/>
              </a:rPr>
              <a:t>, </a:t>
            </a:r>
            <a:r>
              <a:rPr lang="ko-KR" altLang="en-US" sz="1400" smtClean="0">
                <a:latin typeface="+mn-ea"/>
              </a:rPr>
              <a:t>아티스트 공지</a:t>
            </a:r>
            <a:r>
              <a:rPr lang="en-US" altLang="ko-KR" sz="1400" dirty="0" smtClean="0">
                <a:latin typeface="+mn-ea"/>
              </a:rPr>
              <a:t>, </a:t>
            </a:r>
            <a:r>
              <a:rPr lang="ko-KR" altLang="en-US" sz="1400" smtClean="0">
                <a:latin typeface="+mn-ea"/>
              </a:rPr>
              <a:t>행사 공지</a:t>
            </a:r>
            <a:r>
              <a:rPr lang="en-US" altLang="ko-KR" sz="1400" dirty="0" smtClean="0">
                <a:latin typeface="+mn-ea"/>
              </a:rPr>
              <a:t>, </a:t>
            </a:r>
            <a:r>
              <a:rPr lang="ko-KR" altLang="en-US" sz="1400" smtClean="0">
                <a:latin typeface="+mn-ea"/>
              </a:rPr>
              <a:t>기타 공지</a:t>
            </a:r>
            <a:r>
              <a:rPr lang="en-US" altLang="ko-KR" sz="1400" dirty="0" smtClean="0">
                <a:latin typeface="+mn-ea"/>
              </a:rPr>
              <a:t>)</a:t>
            </a:r>
            <a:r>
              <a:rPr lang="ko-KR" altLang="en-US" sz="1400" smtClean="0">
                <a:latin typeface="+mn-ea"/>
              </a:rPr>
              <a:t>로 구성</a:t>
            </a:r>
            <a:endParaRPr lang="en-US" altLang="ko-KR" sz="1400" dirty="0" smtClean="0">
              <a:latin typeface="+mn-ea"/>
            </a:endParaRPr>
          </a:p>
          <a:p>
            <a:pPr marL="285750" indent="-285750" algn="just">
              <a:buFontTx/>
              <a:buChar char="-"/>
            </a:pPr>
            <a:r>
              <a:rPr lang="ko-KR" altLang="en-US" sz="1400" dirty="0" smtClean="0">
                <a:latin typeface="+mn-ea"/>
              </a:rPr>
              <a:t>화면을 좌우로 밀거나</a:t>
            </a:r>
            <a:r>
              <a:rPr lang="en-US" altLang="ko-KR" sz="1400" dirty="0" smtClean="0">
                <a:latin typeface="+mn-ea"/>
              </a:rPr>
              <a:t>,</a:t>
            </a:r>
            <a:r>
              <a:rPr lang="ko-KR" altLang="en-US" sz="1400" smtClean="0">
                <a:latin typeface="+mn-ea"/>
              </a:rPr>
              <a:t> 영역</a:t>
            </a:r>
            <a:r>
              <a:rPr lang="en-US" altLang="ko-KR" sz="1400" dirty="0" smtClean="0">
                <a:latin typeface="+mn-ea"/>
              </a:rPr>
              <a:t>1</a:t>
            </a:r>
            <a:r>
              <a:rPr lang="ko-KR" altLang="en-US" sz="1400" smtClean="0">
                <a:latin typeface="+mn-ea"/>
              </a:rPr>
              <a:t>을 눌러서 이동</a:t>
            </a:r>
            <a:endParaRPr lang="en-US" altLang="ko-KR" sz="1400" dirty="0" smtClean="0">
              <a:latin typeface="+mn-ea"/>
            </a:endParaRPr>
          </a:p>
          <a:p>
            <a:pPr marL="285750" indent="-285750" algn="just">
              <a:buFontTx/>
              <a:buChar char="-"/>
            </a:pPr>
            <a:endParaRPr lang="en-US" altLang="ko-KR" sz="1400" dirty="0">
              <a:latin typeface="+mn-ea"/>
            </a:endParaRPr>
          </a:p>
          <a:p>
            <a:pPr algn="just"/>
            <a:r>
              <a:rPr lang="en-US" altLang="ko-KR" sz="1400" dirty="0" smtClean="0">
                <a:latin typeface="+mn-ea"/>
              </a:rPr>
              <a:t>2. </a:t>
            </a:r>
            <a:r>
              <a:rPr lang="ko-KR" altLang="en-US" sz="1400" smtClean="0">
                <a:latin typeface="+mn-ea"/>
              </a:rPr>
              <a:t>게시글</a:t>
            </a:r>
            <a:endParaRPr lang="en-US" altLang="ko-KR" sz="1400" dirty="0" smtClean="0">
              <a:latin typeface="+mn-ea"/>
            </a:endParaRPr>
          </a:p>
          <a:p>
            <a:pPr marL="285750" indent="-285750" algn="just">
              <a:buFontTx/>
              <a:buChar char="-"/>
            </a:pPr>
            <a:r>
              <a:rPr lang="ko-KR" altLang="en-US" sz="1400" dirty="0" smtClean="0">
                <a:latin typeface="+mn-ea"/>
              </a:rPr>
              <a:t>내용</a:t>
            </a:r>
            <a:r>
              <a:rPr lang="en-US" altLang="ko-KR" sz="1400" dirty="0" smtClean="0">
                <a:latin typeface="+mn-ea"/>
              </a:rPr>
              <a:t>: </a:t>
            </a:r>
            <a:r>
              <a:rPr lang="ko-KR" altLang="en-US" sz="1400" smtClean="0">
                <a:latin typeface="+mn-ea"/>
              </a:rPr>
              <a:t>말머리 이미지</a:t>
            </a:r>
            <a:r>
              <a:rPr lang="en-US" altLang="ko-KR" sz="1400" dirty="0" smtClean="0">
                <a:latin typeface="+mn-ea"/>
              </a:rPr>
              <a:t>, </a:t>
            </a:r>
            <a:r>
              <a:rPr lang="ko-KR" altLang="en-US" sz="1400" smtClean="0">
                <a:latin typeface="+mn-ea"/>
              </a:rPr>
              <a:t>제목</a:t>
            </a:r>
            <a:r>
              <a:rPr lang="en-US" altLang="ko-KR" sz="1400" dirty="0" smtClean="0">
                <a:latin typeface="+mn-ea"/>
              </a:rPr>
              <a:t>, </a:t>
            </a:r>
            <a:r>
              <a:rPr lang="ko-KR" altLang="en-US" sz="1400" smtClean="0">
                <a:latin typeface="+mn-ea"/>
              </a:rPr>
              <a:t>말머리</a:t>
            </a:r>
            <a:r>
              <a:rPr lang="en-US" altLang="ko-KR" sz="1400" dirty="0" smtClean="0">
                <a:latin typeface="+mn-ea"/>
              </a:rPr>
              <a:t>, </a:t>
            </a:r>
            <a:r>
              <a:rPr lang="ko-KR" altLang="en-US" sz="1400" smtClean="0">
                <a:latin typeface="+mn-ea"/>
              </a:rPr>
              <a:t>작성 날짜</a:t>
            </a:r>
            <a:r>
              <a:rPr lang="en-US" altLang="ko-KR" sz="1400" dirty="0" smtClean="0">
                <a:latin typeface="+mn-ea"/>
              </a:rPr>
              <a:t>/</a:t>
            </a:r>
            <a:r>
              <a:rPr lang="ko-KR" altLang="en-US" sz="1400" smtClean="0">
                <a:latin typeface="+mn-ea"/>
              </a:rPr>
              <a:t>시간</a:t>
            </a:r>
            <a:endParaRPr lang="en-US" altLang="ko-KR" sz="1400" dirty="0" smtClean="0">
              <a:latin typeface="+mn-ea"/>
            </a:endParaRPr>
          </a:p>
          <a:p>
            <a:pPr marL="285750" indent="-285750" algn="just">
              <a:buFontTx/>
              <a:buChar char="-"/>
            </a:pPr>
            <a:r>
              <a:rPr lang="ko-KR" altLang="en-US" sz="1400" dirty="0" smtClean="0">
                <a:latin typeface="+mn-ea"/>
              </a:rPr>
              <a:t>영역</a:t>
            </a:r>
            <a:r>
              <a:rPr lang="en-US" altLang="ko-KR" sz="1400" dirty="0" smtClean="0">
                <a:latin typeface="+mn-ea"/>
              </a:rPr>
              <a:t>2</a:t>
            </a:r>
            <a:r>
              <a:rPr lang="ko-KR" altLang="en-US" sz="1400" smtClean="0">
                <a:latin typeface="+mn-ea"/>
              </a:rPr>
              <a:t>를 누르면</a:t>
            </a:r>
            <a:r>
              <a:rPr lang="en-US" altLang="ko-KR" sz="1400" dirty="0" smtClean="0">
                <a:latin typeface="+mn-ea"/>
              </a:rPr>
              <a:t>, </a:t>
            </a:r>
            <a:r>
              <a:rPr lang="ko-KR" altLang="en-US" sz="1400" smtClean="0">
                <a:latin typeface="+mn-ea"/>
              </a:rPr>
              <a:t>해당 글 보기로 이동</a:t>
            </a:r>
            <a:endParaRPr lang="en-US" altLang="ko-KR" sz="1400" dirty="0">
              <a:latin typeface="+mn-ea"/>
            </a:endParaRPr>
          </a:p>
          <a:p>
            <a:pPr marL="285750" indent="-285750" algn="just">
              <a:buFontTx/>
              <a:buChar char="-"/>
            </a:pPr>
            <a:endParaRPr lang="en-US" altLang="ko-KR" sz="1400" dirty="0" smtClean="0">
              <a:latin typeface="+mn-ea"/>
            </a:endParaRPr>
          </a:p>
          <a:p>
            <a:pPr algn="just"/>
            <a:r>
              <a:rPr lang="en-US" altLang="ko-KR" sz="1400" dirty="0" smtClean="0">
                <a:latin typeface="+mn-ea"/>
              </a:rPr>
              <a:t>3. </a:t>
            </a:r>
            <a:r>
              <a:rPr lang="ko-KR" altLang="en-US" sz="1400" smtClean="0">
                <a:latin typeface="+mn-ea"/>
              </a:rPr>
              <a:t>글쓰기</a:t>
            </a:r>
            <a:endParaRPr lang="en-US" altLang="ko-KR" sz="1400" dirty="0" smtClean="0">
              <a:latin typeface="+mn-ea"/>
            </a:endParaRPr>
          </a:p>
          <a:p>
            <a:pPr marL="285750" indent="-285750" algn="just">
              <a:buFontTx/>
              <a:buChar char="-"/>
            </a:pPr>
            <a:r>
              <a:rPr lang="ko-KR" altLang="en-US" sz="1400" dirty="0" smtClean="0">
                <a:latin typeface="+mn-ea"/>
              </a:rPr>
              <a:t>관리자 유저일 경우에만 보인다</a:t>
            </a:r>
            <a:r>
              <a:rPr lang="en-US" altLang="ko-KR" sz="1400" dirty="0" smtClean="0">
                <a:latin typeface="+mn-ea"/>
              </a:rPr>
              <a:t>.</a:t>
            </a:r>
            <a:endParaRPr lang="ko-KR" altLang="en-US" sz="1400" dirty="0">
              <a:latin typeface="+mn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682" y="143387"/>
            <a:ext cx="3696311" cy="6571218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</p:pic>
      <p:sp>
        <p:nvSpPr>
          <p:cNvPr id="5" name="직사각형 4"/>
          <p:cNvSpPr/>
          <p:nvPr/>
        </p:nvSpPr>
        <p:spPr>
          <a:xfrm>
            <a:off x="904156" y="482189"/>
            <a:ext cx="1584251" cy="304616"/>
          </a:xfrm>
          <a:prstGeom prst="rect">
            <a:avLst/>
          </a:prstGeom>
          <a:solidFill>
            <a:srgbClr val="38CD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/>
          <p:cNvSpPr txBox="1"/>
          <p:nvPr/>
        </p:nvSpPr>
        <p:spPr>
          <a:xfrm>
            <a:off x="904155" y="482189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b="1" dirty="0" smtClean="0">
                <a:solidFill>
                  <a:schemeClr val="bg1"/>
                </a:solidFill>
              </a:rPr>
              <a:t>공지사항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3126361" y="925029"/>
            <a:ext cx="897366" cy="4040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1" name="직선 화살표 연결선 40"/>
          <p:cNvCxnSpPr>
            <a:stCxn id="40" idx="0"/>
            <a:endCxn id="42" idx="2"/>
          </p:cNvCxnSpPr>
          <p:nvPr/>
        </p:nvCxnSpPr>
        <p:spPr>
          <a:xfrm flipH="1" flipV="1">
            <a:off x="3533037" y="781222"/>
            <a:ext cx="42007" cy="14380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3244336" y="504223"/>
            <a:ext cx="5774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rgbClr val="FF0000"/>
                </a:solidFill>
              </a:rPr>
              <a:t>영역</a:t>
            </a:r>
            <a:r>
              <a:rPr lang="en-US" altLang="ko-KR" sz="1200" dirty="0" smtClean="0">
                <a:solidFill>
                  <a:srgbClr val="FF0000"/>
                </a:solidFill>
              </a:rPr>
              <a:t>1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348682" y="2270748"/>
            <a:ext cx="3675046" cy="75952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3" name="직선 화살표 연결선 52"/>
          <p:cNvCxnSpPr>
            <a:endCxn id="54" idx="2"/>
          </p:cNvCxnSpPr>
          <p:nvPr/>
        </p:nvCxnSpPr>
        <p:spPr>
          <a:xfrm flipV="1">
            <a:off x="3571294" y="2110173"/>
            <a:ext cx="142686" cy="15499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3425279" y="1833174"/>
            <a:ext cx="5774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rgbClr val="FF0000"/>
                </a:solidFill>
              </a:rPr>
              <a:t>영역</a:t>
            </a:r>
            <a:r>
              <a:rPr lang="en-US" altLang="ko-KR" sz="1200" dirty="0">
                <a:solidFill>
                  <a:srgbClr val="FF0000"/>
                </a:solidFill>
              </a:rPr>
              <a:t>2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55" name="타원 54"/>
          <p:cNvSpPr/>
          <p:nvPr/>
        </p:nvSpPr>
        <p:spPr>
          <a:xfrm>
            <a:off x="240683" y="892935"/>
            <a:ext cx="216000" cy="216000"/>
          </a:xfrm>
          <a:prstGeom prst="ellipse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rPr>
              <a:t>1</a:t>
            </a:r>
            <a:endParaRPr lang="ko-KR" altLang="en-US" sz="900" b="1" dirty="0">
              <a:solidFill>
                <a:schemeClr val="tx1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56" name="타원 55"/>
          <p:cNvSpPr/>
          <p:nvPr/>
        </p:nvSpPr>
        <p:spPr>
          <a:xfrm>
            <a:off x="240683" y="2179729"/>
            <a:ext cx="216000" cy="216000"/>
          </a:xfrm>
          <a:prstGeom prst="ellipse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rPr>
              <a:t>2</a:t>
            </a:r>
            <a:endParaRPr lang="ko-KR" altLang="en-US" sz="900" b="1" dirty="0">
              <a:solidFill>
                <a:schemeClr val="tx1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3402808" y="6081822"/>
            <a:ext cx="500931" cy="510363"/>
          </a:xfrm>
          <a:prstGeom prst="ellipse">
            <a:avLst/>
          </a:prstGeom>
          <a:solidFill>
            <a:srgbClr val="38CDC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Edit"/>
          <p:cNvSpPr>
            <a:spLocks noChangeAspect="1" noEditPoints="1"/>
          </p:cNvSpPr>
          <p:nvPr/>
        </p:nvSpPr>
        <p:spPr bwMode="auto">
          <a:xfrm>
            <a:off x="3508922" y="6194172"/>
            <a:ext cx="288701" cy="285661"/>
          </a:xfrm>
          <a:custGeom>
            <a:avLst/>
            <a:gdLst>
              <a:gd name="T0" fmla="*/ 551 w 622"/>
              <a:gd name="T1" fmla="*/ 0 h 615"/>
              <a:gd name="T2" fmla="*/ 505 w 622"/>
              <a:gd name="T3" fmla="*/ 19 h 615"/>
              <a:gd name="T4" fmla="*/ 494 w 622"/>
              <a:gd name="T5" fmla="*/ 30 h 615"/>
              <a:gd name="T6" fmla="*/ 586 w 622"/>
              <a:gd name="T7" fmla="*/ 122 h 615"/>
              <a:gd name="T8" fmla="*/ 597 w 622"/>
              <a:gd name="T9" fmla="*/ 111 h 615"/>
              <a:gd name="T10" fmla="*/ 597 w 622"/>
              <a:gd name="T11" fmla="*/ 19 h 615"/>
              <a:gd name="T12" fmla="*/ 551 w 622"/>
              <a:gd name="T13" fmla="*/ 0 h 615"/>
              <a:gd name="T14" fmla="*/ 475 w 622"/>
              <a:gd name="T15" fmla="*/ 54 h 615"/>
              <a:gd name="T16" fmla="*/ 466 w 622"/>
              <a:gd name="T17" fmla="*/ 58 h 615"/>
              <a:gd name="T18" fmla="*/ 33 w 622"/>
              <a:gd name="T19" fmla="*/ 491 h 615"/>
              <a:gd name="T20" fmla="*/ 30 w 622"/>
              <a:gd name="T21" fmla="*/ 497 h 615"/>
              <a:gd name="T22" fmla="*/ 3 w 622"/>
              <a:gd name="T23" fmla="*/ 596 h 615"/>
              <a:gd name="T24" fmla="*/ 19 w 622"/>
              <a:gd name="T25" fmla="*/ 613 h 615"/>
              <a:gd name="T26" fmla="*/ 119 w 622"/>
              <a:gd name="T27" fmla="*/ 586 h 615"/>
              <a:gd name="T28" fmla="*/ 125 w 622"/>
              <a:gd name="T29" fmla="*/ 583 h 615"/>
              <a:gd name="T30" fmla="*/ 558 w 622"/>
              <a:gd name="T31" fmla="*/ 150 h 615"/>
              <a:gd name="T32" fmla="*/ 539 w 622"/>
              <a:gd name="T33" fmla="*/ 131 h 615"/>
              <a:gd name="T34" fmla="*/ 109 w 622"/>
              <a:gd name="T35" fmla="*/ 561 h 615"/>
              <a:gd name="T36" fmla="*/ 108 w 622"/>
              <a:gd name="T37" fmla="*/ 561 h 615"/>
              <a:gd name="T38" fmla="*/ 54 w 622"/>
              <a:gd name="T39" fmla="*/ 507 h 615"/>
              <a:gd name="T40" fmla="*/ 54 w 622"/>
              <a:gd name="T41" fmla="*/ 507 h 615"/>
              <a:gd name="T42" fmla="*/ 485 w 622"/>
              <a:gd name="T43" fmla="*/ 77 h 615"/>
              <a:gd name="T44" fmla="*/ 475 w 622"/>
              <a:gd name="T45" fmla="*/ 54 h 6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622" h="615">
                <a:moveTo>
                  <a:pt x="551" y="0"/>
                </a:moveTo>
                <a:cubicBezTo>
                  <a:pt x="534" y="0"/>
                  <a:pt x="518" y="6"/>
                  <a:pt x="505" y="19"/>
                </a:cubicBezTo>
                <a:lnTo>
                  <a:pt x="494" y="30"/>
                </a:lnTo>
                <a:lnTo>
                  <a:pt x="586" y="122"/>
                </a:lnTo>
                <a:lnTo>
                  <a:pt x="597" y="111"/>
                </a:lnTo>
                <a:cubicBezTo>
                  <a:pt x="622" y="85"/>
                  <a:pt x="622" y="44"/>
                  <a:pt x="597" y="19"/>
                </a:cubicBezTo>
                <a:cubicBezTo>
                  <a:pt x="584" y="6"/>
                  <a:pt x="567" y="0"/>
                  <a:pt x="551" y="0"/>
                </a:cubicBezTo>
                <a:close/>
                <a:moveTo>
                  <a:pt x="475" y="54"/>
                </a:moveTo>
                <a:cubicBezTo>
                  <a:pt x="472" y="54"/>
                  <a:pt x="468" y="55"/>
                  <a:pt x="466" y="58"/>
                </a:cubicBezTo>
                <a:lnTo>
                  <a:pt x="33" y="491"/>
                </a:lnTo>
                <a:cubicBezTo>
                  <a:pt x="31" y="492"/>
                  <a:pt x="30" y="494"/>
                  <a:pt x="30" y="497"/>
                </a:cubicBezTo>
                <a:lnTo>
                  <a:pt x="3" y="596"/>
                </a:lnTo>
                <a:cubicBezTo>
                  <a:pt x="0" y="606"/>
                  <a:pt x="9" y="615"/>
                  <a:pt x="19" y="613"/>
                </a:cubicBezTo>
                <a:lnTo>
                  <a:pt x="119" y="586"/>
                </a:lnTo>
                <a:cubicBezTo>
                  <a:pt x="121" y="585"/>
                  <a:pt x="123" y="584"/>
                  <a:pt x="125" y="583"/>
                </a:cubicBezTo>
                <a:lnTo>
                  <a:pt x="558" y="150"/>
                </a:lnTo>
                <a:cubicBezTo>
                  <a:pt x="571" y="137"/>
                  <a:pt x="551" y="118"/>
                  <a:pt x="539" y="131"/>
                </a:cubicBezTo>
                <a:lnTo>
                  <a:pt x="109" y="561"/>
                </a:lnTo>
                <a:lnTo>
                  <a:pt x="108" y="561"/>
                </a:lnTo>
                <a:lnTo>
                  <a:pt x="54" y="507"/>
                </a:lnTo>
                <a:lnTo>
                  <a:pt x="54" y="507"/>
                </a:lnTo>
                <a:lnTo>
                  <a:pt x="485" y="77"/>
                </a:lnTo>
                <a:cubicBezTo>
                  <a:pt x="493" y="68"/>
                  <a:pt x="487" y="53"/>
                  <a:pt x="475" y="54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8" name="타원 57"/>
          <p:cNvSpPr/>
          <p:nvPr/>
        </p:nvSpPr>
        <p:spPr>
          <a:xfrm>
            <a:off x="3355294" y="6046611"/>
            <a:ext cx="216000" cy="216000"/>
          </a:xfrm>
          <a:prstGeom prst="ellipse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rPr>
              <a:t>3</a:t>
            </a:r>
            <a:endParaRPr lang="ko-KR" altLang="en-US" sz="900" b="1" dirty="0">
              <a:solidFill>
                <a:schemeClr val="tx1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89" name="Background"/>
          <p:cNvSpPr/>
          <p:nvPr/>
        </p:nvSpPr>
        <p:spPr>
          <a:xfrm>
            <a:off x="4256068" y="143391"/>
            <a:ext cx="3696311" cy="6571218"/>
          </a:xfrm>
          <a:prstGeom prst="rect">
            <a:avLst/>
          </a:prstGeom>
          <a:solidFill>
            <a:srgbClr val="EEEEEE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 smtClean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0" name="직사각형 89"/>
          <p:cNvSpPr/>
          <p:nvPr/>
        </p:nvSpPr>
        <p:spPr>
          <a:xfrm>
            <a:off x="4345589" y="1299006"/>
            <a:ext cx="3518347" cy="119235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1" name="그림 9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829"/>
          <a:stretch/>
        </p:blipFill>
        <p:spPr>
          <a:xfrm>
            <a:off x="4256069" y="143391"/>
            <a:ext cx="3696311" cy="734064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</p:pic>
      <p:sp>
        <p:nvSpPr>
          <p:cNvPr id="92" name="직사각형 91"/>
          <p:cNvSpPr/>
          <p:nvPr/>
        </p:nvSpPr>
        <p:spPr>
          <a:xfrm>
            <a:off x="4811232" y="500665"/>
            <a:ext cx="1584251" cy="304616"/>
          </a:xfrm>
          <a:prstGeom prst="rect">
            <a:avLst/>
          </a:prstGeom>
          <a:solidFill>
            <a:srgbClr val="38CD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TextBox 92"/>
          <p:cNvSpPr txBox="1"/>
          <p:nvPr/>
        </p:nvSpPr>
        <p:spPr>
          <a:xfrm>
            <a:off x="4707040" y="500665"/>
            <a:ext cx="1008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b="1" dirty="0" err="1" smtClean="0">
                <a:solidFill>
                  <a:schemeClr val="bg1"/>
                </a:solidFill>
              </a:rPr>
              <a:t>공지글</a:t>
            </a:r>
            <a:r>
              <a:rPr lang="ko-KR" altLang="en-US" sz="1200" b="1" dirty="0" smtClean="0">
                <a:solidFill>
                  <a:schemeClr val="bg1"/>
                </a:solidFill>
              </a:rPr>
              <a:t> 쓰기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4412070" y="1371005"/>
            <a:ext cx="1584088" cy="2616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dirty="0" smtClean="0">
                <a:solidFill>
                  <a:schemeClr val="bg1">
                    <a:lumMod val="50000"/>
                  </a:schemeClr>
                </a:solidFill>
              </a:rPr>
              <a:t>내용을 입력해 주세요</a:t>
            </a:r>
            <a:r>
              <a:rPr lang="en-US" altLang="ko-KR" sz="1100" dirty="0" smtClean="0">
                <a:solidFill>
                  <a:schemeClr val="bg1">
                    <a:lumMod val="50000"/>
                  </a:schemeClr>
                </a:solidFill>
              </a:rPr>
              <a:t>.</a:t>
            </a:r>
          </a:p>
        </p:txBody>
      </p:sp>
      <p:sp>
        <p:nvSpPr>
          <p:cNvPr id="98" name="Button"/>
          <p:cNvSpPr/>
          <p:nvPr/>
        </p:nvSpPr>
        <p:spPr>
          <a:xfrm>
            <a:off x="4387688" y="2573657"/>
            <a:ext cx="3433069" cy="491926"/>
          </a:xfrm>
          <a:prstGeom prst="roundRect">
            <a:avLst>
              <a:gd name="adj" fmla="val 5000"/>
            </a:avLst>
          </a:prstGeom>
          <a:solidFill>
            <a:srgbClr val="3B4C60"/>
          </a:solidFill>
          <a:ln w="6350">
            <a:noFill/>
          </a:ln>
          <a:effectLst>
            <a:outerShdw blurRad="38100" dist="12700" dir="5400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6200" tIns="45720" rIns="762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050" b="1" dirty="0" smtClea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사진 추가</a:t>
            </a:r>
            <a:endParaRPr lang="en-US" sz="1050" b="1" dirty="0" smtClean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9" name="Button"/>
          <p:cNvSpPr/>
          <p:nvPr/>
        </p:nvSpPr>
        <p:spPr>
          <a:xfrm>
            <a:off x="4387688" y="3132801"/>
            <a:ext cx="3433069" cy="491926"/>
          </a:xfrm>
          <a:prstGeom prst="roundRect">
            <a:avLst>
              <a:gd name="adj" fmla="val 5000"/>
            </a:avLst>
          </a:prstGeom>
          <a:solidFill>
            <a:srgbClr val="3B4C60"/>
          </a:solidFill>
          <a:ln w="6350">
            <a:noFill/>
          </a:ln>
          <a:effectLst>
            <a:outerShdw blurRad="38100" dist="12700" dir="5400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6200" tIns="45720" rIns="762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050" b="1" dirty="0" smtClea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완료</a:t>
            </a:r>
            <a:endParaRPr lang="en-US" sz="1050" b="1" dirty="0" smtClean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00" name="Drop-down Field"/>
          <p:cNvGrpSpPr/>
          <p:nvPr/>
        </p:nvGrpSpPr>
        <p:grpSpPr>
          <a:xfrm>
            <a:off x="4338912" y="961900"/>
            <a:ext cx="3525024" cy="257949"/>
            <a:chOff x="595686" y="1261243"/>
            <a:chExt cx="766389" cy="225702"/>
          </a:xfrm>
        </p:grpSpPr>
        <p:cxnSp>
          <p:nvCxnSpPr>
            <p:cNvPr id="101" name="Divider"/>
            <p:cNvCxnSpPr/>
            <p:nvPr/>
          </p:nvCxnSpPr>
          <p:spPr>
            <a:xfrm>
              <a:off x="595686" y="1486945"/>
              <a:ext cx="766389" cy="0"/>
            </a:xfrm>
            <a:prstGeom prst="line">
              <a:avLst/>
            </a:prstGeom>
            <a:ln w="6350">
              <a:solidFill>
                <a:srgbClr val="000000">
                  <a:alpha val="12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2" name="Text"/>
            <p:cNvSpPr txBox="1"/>
            <p:nvPr/>
          </p:nvSpPr>
          <p:spPr>
            <a:xfrm>
              <a:off x="595686" y="1261243"/>
              <a:ext cx="766389" cy="2244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wrap="square" lIns="0" tIns="50800" rIns="0" bIns="5080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1000" dirty="0" smtClean="0">
                  <a:solidFill>
                    <a:srgbClr val="000000">
                      <a:alpha val="87000"/>
                    </a:srgb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  말머리 선택</a:t>
              </a:r>
              <a:endParaRPr lang="en-US" sz="1000" dirty="0" smtClean="0">
                <a:solidFill>
                  <a:srgbClr val="000000">
                    <a:alpha val="87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cxnSp>
        <p:nvCxnSpPr>
          <p:cNvPr id="105" name="직선 화살표 연결선 104"/>
          <p:cNvCxnSpPr/>
          <p:nvPr/>
        </p:nvCxnSpPr>
        <p:spPr>
          <a:xfrm flipV="1">
            <a:off x="3481754" y="2110173"/>
            <a:ext cx="1272829" cy="393643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87" r="7979" b="15447"/>
          <a:stretch/>
        </p:blipFill>
        <p:spPr>
          <a:xfrm rot="10800000" flipH="1">
            <a:off x="7607093" y="1006240"/>
            <a:ext cx="171229" cy="180000"/>
          </a:xfrm>
          <a:prstGeom prst="rect">
            <a:avLst/>
          </a:prstGeom>
        </p:spPr>
      </p:pic>
      <p:sp>
        <p:nvSpPr>
          <p:cNvPr id="10" name="타원 9"/>
          <p:cNvSpPr/>
          <p:nvPr/>
        </p:nvSpPr>
        <p:spPr>
          <a:xfrm>
            <a:off x="8538376" y="5582172"/>
            <a:ext cx="612000" cy="612000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Music"/>
          <p:cNvSpPr>
            <a:spLocks/>
          </p:cNvSpPr>
          <p:nvPr/>
        </p:nvSpPr>
        <p:spPr bwMode="auto">
          <a:xfrm>
            <a:off x="9836613" y="6419293"/>
            <a:ext cx="360000" cy="360000"/>
          </a:xfrm>
          <a:custGeom>
            <a:avLst/>
            <a:gdLst>
              <a:gd name="T0" fmla="*/ 533 w 533"/>
              <a:gd name="T1" fmla="*/ 32 h 645"/>
              <a:gd name="T2" fmla="*/ 533 w 533"/>
              <a:gd name="T3" fmla="*/ 499 h 645"/>
              <a:gd name="T4" fmla="*/ 440 w 533"/>
              <a:gd name="T5" fmla="*/ 579 h 645"/>
              <a:gd name="T6" fmla="*/ 333 w 533"/>
              <a:gd name="T7" fmla="*/ 499 h 645"/>
              <a:gd name="T8" fmla="*/ 440 w 533"/>
              <a:gd name="T9" fmla="*/ 431 h 645"/>
              <a:gd name="T10" fmla="*/ 493 w 533"/>
              <a:gd name="T11" fmla="*/ 392 h 645"/>
              <a:gd name="T12" fmla="*/ 493 w 533"/>
              <a:gd name="T13" fmla="*/ 168 h 645"/>
              <a:gd name="T14" fmla="*/ 472 w 533"/>
              <a:gd name="T15" fmla="*/ 149 h 645"/>
              <a:gd name="T16" fmla="*/ 211 w 533"/>
              <a:gd name="T17" fmla="*/ 206 h 645"/>
              <a:gd name="T18" fmla="*/ 200 w 533"/>
              <a:gd name="T19" fmla="*/ 229 h 645"/>
              <a:gd name="T20" fmla="*/ 200 w 533"/>
              <a:gd name="T21" fmla="*/ 565 h 645"/>
              <a:gd name="T22" fmla="*/ 93 w 533"/>
              <a:gd name="T23" fmla="*/ 645 h 645"/>
              <a:gd name="T24" fmla="*/ 0 w 533"/>
              <a:gd name="T25" fmla="*/ 565 h 645"/>
              <a:gd name="T26" fmla="*/ 93 w 533"/>
              <a:gd name="T27" fmla="*/ 500 h 645"/>
              <a:gd name="T28" fmla="*/ 160 w 533"/>
              <a:gd name="T29" fmla="*/ 459 h 645"/>
              <a:gd name="T30" fmla="*/ 160 w 533"/>
              <a:gd name="T31" fmla="*/ 99 h 645"/>
              <a:gd name="T32" fmla="*/ 178 w 533"/>
              <a:gd name="T33" fmla="*/ 74 h 645"/>
              <a:gd name="T34" fmla="*/ 508 w 533"/>
              <a:gd name="T35" fmla="*/ 6 h 645"/>
              <a:gd name="T36" fmla="*/ 533 w 533"/>
              <a:gd name="T37" fmla="*/ 32 h 6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533" h="645">
                <a:moveTo>
                  <a:pt x="533" y="32"/>
                </a:moveTo>
                <a:lnTo>
                  <a:pt x="533" y="499"/>
                </a:lnTo>
                <a:cubicBezTo>
                  <a:pt x="533" y="499"/>
                  <a:pt x="531" y="579"/>
                  <a:pt x="440" y="579"/>
                </a:cubicBezTo>
                <a:cubicBezTo>
                  <a:pt x="340" y="579"/>
                  <a:pt x="333" y="514"/>
                  <a:pt x="333" y="499"/>
                </a:cubicBezTo>
                <a:cubicBezTo>
                  <a:pt x="333" y="466"/>
                  <a:pt x="346" y="431"/>
                  <a:pt x="440" y="431"/>
                </a:cubicBezTo>
                <a:cubicBezTo>
                  <a:pt x="483" y="431"/>
                  <a:pt x="493" y="420"/>
                  <a:pt x="493" y="392"/>
                </a:cubicBezTo>
                <a:lnTo>
                  <a:pt x="493" y="168"/>
                </a:lnTo>
                <a:cubicBezTo>
                  <a:pt x="493" y="151"/>
                  <a:pt x="492" y="144"/>
                  <a:pt x="472" y="149"/>
                </a:cubicBezTo>
                <a:cubicBezTo>
                  <a:pt x="439" y="156"/>
                  <a:pt x="220" y="204"/>
                  <a:pt x="211" y="206"/>
                </a:cubicBezTo>
                <a:cubicBezTo>
                  <a:pt x="202" y="208"/>
                  <a:pt x="200" y="213"/>
                  <a:pt x="200" y="229"/>
                </a:cubicBezTo>
                <a:lnTo>
                  <a:pt x="200" y="565"/>
                </a:lnTo>
                <a:cubicBezTo>
                  <a:pt x="200" y="595"/>
                  <a:pt x="176" y="645"/>
                  <a:pt x="93" y="645"/>
                </a:cubicBezTo>
                <a:cubicBezTo>
                  <a:pt x="10" y="645"/>
                  <a:pt x="0" y="592"/>
                  <a:pt x="0" y="565"/>
                </a:cubicBezTo>
                <a:cubicBezTo>
                  <a:pt x="0" y="526"/>
                  <a:pt x="30" y="500"/>
                  <a:pt x="93" y="500"/>
                </a:cubicBezTo>
                <a:cubicBezTo>
                  <a:pt x="152" y="500"/>
                  <a:pt x="160" y="483"/>
                  <a:pt x="160" y="459"/>
                </a:cubicBezTo>
                <a:lnTo>
                  <a:pt x="160" y="99"/>
                </a:lnTo>
                <a:cubicBezTo>
                  <a:pt x="160" y="86"/>
                  <a:pt x="165" y="77"/>
                  <a:pt x="178" y="74"/>
                </a:cubicBezTo>
                <a:cubicBezTo>
                  <a:pt x="200" y="70"/>
                  <a:pt x="508" y="6"/>
                  <a:pt x="508" y="6"/>
                </a:cubicBezTo>
                <a:cubicBezTo>
                  <a:pt x="508" y="6"/>
                  <a:pt x="533" y="0"/>
                  <a:pt x="533" y="32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3" name="타원 42"/>
          <p:cNvSpPr/>
          <p:nvPr/>
        </p:nvSpPr>
        <p:spPr>
          <a:xfrm>
            <a:off x="9350613" y="5582172"/>
            <a:ext cx="612000" cy="612000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Calendar"/>
          <p:cNvSpPr>
            <a:spLocks noChangeAspect="1" noEditPoints="1"/>
          </p:cNvSpPr>
          <p:nvPr/>
        </p:nvSpPr>
        <p:spPr bwMode="auto">
          <a:xfrm>
            <a:off x="9476613" y="5708172"/>
            <a:ext cx="360000" cy="360000"/>
          </a:xfrm>
          <a:custGeom>
            <a:avLst/>
            <a:gdLst>
              <a:gd name="T0" fmla="*/ 120 w 667"/>
              <a:gd name="T1" fmla="*/ 27 h 667"/>
              <a:gd name="T2" fmla="*/ 8 w 667"/>
              <a:gd name="T3" fmla="*/ 61 h 667"/>
              <a:gd name="T4" fmla="*/ 8 w 667"/>
              <a:gd name="T5" fmla="*/ 659 h 667"/>
              <a:gd name="T6" fmla="*/ 659 w 667"/>
              <a:gd name="T7" fmla="*/ 659 h 667"/>
              <a:gd name="T8" fmla="*/ 659 w 667"/>
              <a:gd name="T9" fmla="*/ 61 h 667"/>
              <a:gd name="T10" fmla="*/ 547 w 667"/>
              <a:gd name="T11" fmla="*/ 27 h 667"/>
              <a:gd name="T12" fmla="*/ 493 w 667"/>
              <a:gd name="T13" fmla="*/ 0 h 667"/>
              <a:gd name="T14" fmla="*/ 467 w 667"/>
              <a:gd name="T15" fmla="*/ 54 h 667"/>
              <a:gd name="T16" fmla="*/ 192 w 667"/>
              <a:gd name="T17" fmla="*/ 8 h 667"/>
              <a:gd name="T18" fmla="*/ 147 w 667"/>
              <a:gd name="T19" fmla="*/ 27 h 667"/>
              <a:gd name="T20" fmla="*/ 147 w 667"/>
              <a:gd name="T21" fmla="*/ 107 h 667"/>
              <a:gd name="T22" fmla="*/ 520 w 667"/>
              <a:gd name="T23" fmla="*/ 27 h 667"/>
              <a:gd name="T24" fmla="*/ 493 w 667"/>
              <a:gd name="T25" fmla="*/ 27 h 667"/>
              <a:gd name="T26" fmla="*/ 120 w 667"/>
              <a:gd name="T27" fmla="*/ 107 h 667"/>
              <a:gd name="T28" fmla="*/ 173 w 667"/>
              <a:gd name="T29" fmla="*/ 134 h 667"/>
              <a:gd name="T30" fmla="*/ 200 w 667"/>
              <a:gd name="T31" fmla="*/ 80 h 667"/>
              <a:gd name="T32" fmla="*/ 474 w 667"/>
              <a:gd name="T33" fmla="*/ 126 h 667"/>
              <a:gd name="T34" fmla="*/ 539 w 667"/>
              <a:gd name="T35" fmla="*/ 126 h 667"/>
              <a:gd name="T36" fmla="*/ 640 w 667"/>
              <a:gd name="T37" fmla="*/ 80 h 667"/>
              <a:gd name="T38" fmla="*/ 27 w 667"/>
              <a:gd name="T39" fmla="*/ 80 h 667"/>
              <a:gd name="T40" fmla="*/ 640 w 667"/>
              <a:gd name="T41" fmla="*/ 640 h 667"/>
              <a:gd name="T42" fmla="*/ 93 w 667"/>
              <a:gd name="T43" fmla="*/ 280 h 667"/>
              <a:gd name="T44" fmla="*/ 93 w 667"/>
              <a:gd name="T45" fmla="*/ 587 h 667"/>
              <a:gd name="T46" fmla="*/ 587 w 667"/>
              <a:gd name="T47" fmla="*/ 574 h 667"/>
              <a:gd name="T48" fmla="*/ 93 w 667"/>
              <a:gd name="T49" fmla="*/ 280 h 667"/>
              <a:gd name="T50" fmla="*/ 200 w 667"/>
              <a:gd name="T51" fmla="*/ 374 h 667"/>
              <a:gd name="T52" fmla="*/ 227 w 667"/>
              <a:gd name="T53" fmla="*/ 307 h 667"/>
              <a:gd name="T54" fmla="*/ 227 w 667"/>
              <a:gd name="T55" fmla="*/ 374 h 667"/>
              <a:gd name="T56" fmla="*/ 440 w 667"/>
              <a:gd name="T57" fmla="*/ 307 h 667"/>
              <a:gd name="T58" fmla="*/ 347 w 667"/>
              <a:gd name="T59" fmla="*/ 307 h 667"/>
              <a:gd name="T60" fmla="*/ 560 w 667"/>
              <a:gd name="T61" fmla="*/ 374 h 667"/>
              <a:gd name="T62" fmla="*/ 107 w 667"/>
              <a:gd name="T63" fmla="*/ 400 h 667"/>
              <a:gd name="T64" fmla="*/ 107 w 667"/>
              <a:gd name="T65" fmla="*/ 467 h 667"/>
              <a:gd name="T66" fmla="*/ 320 w 667"/>
              <a:gd name="T67" fmla="*/ 400 h 667"/>
              <a:gd name="T68" fmla="*/ 227 w 667"/>
              <a:gd name="T69" fmla="*/ 400 h 667"/>
              <a:gd name="T70" fmla="*/ 440 w 667"/>
              <a:gd name="T71" fmla="*/ 467 h 667"/>
              <a:gd name="T72" fmla="*/ 467 w 667"/>
              <a:gd name="T73" fmla="*/ 400 h 667"/>
              <a:gd name="T74" fmla="*/ 467 w 667"/>
              <a:gd name="T75" fmla="*/ 467 h 667"/>
              <a:gd name="T76" fmla="*/ 200 w 667"/>
              <a:gd name="T77" fmla="*/ 494 h 667"/>
              <a:gd name="T78" fmla="*/ 107 w 667"/>
              <a:gd name="T79" fmla="*/ 494 h 667"/>
              <a:gd name="T80" fmla="*/ 320 w 667"/>
              <a:gd name="T81" fmla="*/ 560 h 667"/>
              <a:gd name="T82" fmla="*/ 347 w 667"/>
              <a:gd name="T83" fmla="*/ 494 h 667"/>
              <a:gd name="T84" fmla="*/ 400 w 667"/>
              <a:gd name="T85" fmla="*/ 560 h 667"/>
              <a:gd name="T86" fmla="*/ 467 w 667"/>
              <a:gd name="T87" fmla="*/ 494 h 667"/>
              <a:gd name="T88" fmla="*/ 467 w 667"/>
              <a:gd name="T89" fmla="*/ 560 h 6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667" h="667">
                <a:moveTo>
                  <a:pt x="147" y="0"/>
                </a:moveTo>
                <a:cubicBezTo>
                  <a:pt x="140" y="0"/>
                  <a:pt x="133" y="3"/>
                  <a:pt x="128" y="8"/>
                </a:cubicBezTo>
                <a:cubicBezTo>
                  <a:pt x="123" y="13"/>
                  <a:pt x="120" y="20"/>
                  <a:pt x="120" y="27"/>
                </a:cubicBezTo>
                <a:lnTo>
                  <a:pt x="120" y="54"/>
                </a:lnTo>
                <a:lnTo>
                  <a:pt x="27" y="54"/>
                </a:lnTo>
                <a:cubicBezTo>
                  <a:pt x="20" y="54"/>
                  <a:pt x="13" y="56"/>
                  <a:pt x="8" y="61"/>
                </a:cubicBezTo>
                <a:cubicBezTo>
                  <a:pt x="3" y="66"/>
                  <a:pt x="0" y="73"/>
                  <a:pt x="0" y="80"/>
                </a:cubicBezTo>
                <a:lnTo>
                  <a:pt x="0" y="640"/>
                </a:lnTo>
                <a:cubicBezTo>
                  <a:pt x="0" y="647"/>
                  <a:pt x="3" y="654"/>
                  <a:pt x="8" y="659"/>
                </a:cubicBezTo>
                <a:cubicBezTo>
                  <a:pt x="13" y="664"/>
                  <a:pt x="20" y="667"/>
                  <a:pt x="27" y="667"/>
                </a:cubicBezTo>
                <a:lnTo>
                  <a:pt x="640" y="667"/>
                </a:lnTo>
                <a:cubicBezTo>
                  <a:pt x="647" y="667"/>
                  <a:pt x="654" y="664"/>
                  <a:pt x="659" y="659"/>
                </a:cubicBezTo>
                <a:cubicBezTo>
                  <a:pt x="664" y="654"/>
                  <a:pt x="667" y="647"/>
                  <a:pt x="667" y="640"/>
                </a:cubicBezTo>
                <a:lnTo>
                  <a:pt x="667" y="80"/>
                </a:lnTo>
                <a:cubicBezTo>
                  <a:pt x="667" y="73"/>
                  <a:pt x="664" y="66"/>
                  <a:pt x="659" y="61"/>
                </a:cubicBezTo>
                <a:cubicBezTo>
                  <a:pt x="654" y="56"/>
                  <a:pt x="647" y="54"/>
                  <a:pt x="640" y="54"/>
                </a:cubicBezTo>
                <a:lnTo>
                  <a:pt x="547" y="54"/>
                </a:lnTo>
                <a:lnTo>
                  <a:pt x="547" y="27"/>
                </a:lnTo>
                <a:cubicBezTo>
                  <a:pt x="547" y="20"/>
                  <a:pt x="544" y="13"/>
                  <a:pt x="539" y="8"/>
                </a:cubicBezTo>
                <a:cubicBezTo>
                  <a:pt x="534" y="3"/>
                  <a:pt x="527" y="0"/>
                  <a:pt x="520" y="0"/>
                </a:cubicBezTo>
                <a:lnTo>
                  <a:pt x="493" y="0"/>
                </a:lnTo>
                <a:cubicBezTo>
                  <a:pt x="486" y="0"/>
                  <a:pt x="479" y="3"/>
                  <a:pt x="474" y="8"/>
                </a:cubicBezTo>
                <a:cubicBezTo>
                  <a:pt x="469" y="13"/>
                  <a:pt x="467" y="20"/>
                  <a:pt x="467" y="27"/>
                </a:cubicBezTo>
                <a:lnTo>
                  <a:pt x="467" y="54"/>
                </a:lnTo>
                <a:lnTo>
                  <a:pt x="200" y="54"/>
                </a:lnTo>
                <a:lnTo>
                  <a:pt x="200" y="27"/>
                </a:lnTo>
                <a:cubicBezTo>
                  <a:pt x="200" y="20"/>
                  <a:pt x="197" y="13"/>
                  <a:pt x="192" y="8"/>
                </a:cubicBezTo>
                <a:cubicBezTo>
                  <a:pt x="187" y="3"/>
                  <a:pt x="180" y="0"/>
                  <a:pt x="173" y="0"/>
                </a:cubicBezTo>
                <a:lnTo>
                  <a:pt x="147" y="0"/>
                </a:lnTo>
                <a:close/>
                <a:moveTo>
                  <a:pt x="147" y="27"/>
                </a:moveTo>
                <a:lnTo>
                  <a:pt x="173" y="27"/>
                </a:lnTo>
                <a:lnTo>
                  <a:pt x="173" y="107"/>
                </a:lnTo>
                <a:lnTo>
                  <a:pt x="147" y="107"/>
                </a:lnTo>
                <a:lnTo>
                  <a:pt x="147" y="27"/>
                </a:lnTo>
                <a:close/>
                <a:moveTo>
                  <a:pt x="493" y="27"/>
                </a:moveTo>
                <a:lnTo>
                  <a:pt x="520" y="27"/>
                </a:lnTo>
                <a:lnTo>
                  <a:pt x="520" y="107"/>
                </a:lnTo>
                <a:lnTo>
                  <a:pt x="493" y="107"/>
                </a:lnTo>
                <a:lnTo>
                  <a:pt x="493" y="27"/>
                </a:lnTo>
                <a:close/>
                <a:moveTo>
                  <a:pt x="27" y="80"/>
                </a:moveTo>
                <a:lnTo>
                  <a:pt x="120" y="80"/>
                </a:lnTo>
                <a:lnTo>
                  <a:pt x="120" y="107"/>
                </a:lnTo>
                <a:cubicBezTo>
                  <a:pt x="120" y="114"/>
                  <a:pt x="123" y="121"/>
                  <a:pt x="128" y="126"/>
                </a:cubicBezTo>
                <a:cubicBezTo>
                  <a:pt x="133" y="131"/>
                  <a:pt x="140" y="134"/>
                  <a:pt x="147" y="134"/>
                </a:cubicBezTo>
                <a:lnTo>
                  <a:pt x="173" y="134"/>
                </a:lnTo>
                <a:cubicBezTo>
                  <a:pt x="180" y="134"/>
                  <a:pt x="187" y="131"/>
                  <a:pt x="192" y="126"/>
                </a:cubicBezTo>
                <a:cubicBezTo>
                  <a:pt x="197" y="121"/>
                  <a:pt x="200" y="114"/>
                  <a:pt x="200" y="107"/>
                </a:cubicBezTo>
                <a:lnTo>
                  <a:pt x="200" y="80"/>
                </a:lnTo>
                <a:lnTo>
                  <a:pt x="467" y="80"/>
                </a:lnTo>
                <a:lnTo>
                  <a:pt x="467" y="107"/>
                </a:lnTo>
                <a:cubicBezTo>
                  <a:pt x="467" y="114"/>
                  <a:pt x="469" y="121"/>
                  <a:pt x="474" y="126"/>
                </a:cubicBezTo>
                <a:cubicBezTo>
                  <a:pt x="479" y="131"/>
                  <a:pt x="486" y="134"/>
                  <a:pt x="493" y="134"/>
                </a:cubicBezTo>
                <a:lnTo>
                  <a:pt x="520" y="134"/>
                </a:lnTo>
                <a:cubicBezTo>
                  <a:pt x="527" y="134"/>
                  <a:pt x="534" y="131"/>
                  <a:pt x="539" y="126"/>
                </a:cubicBezTo>
                <a:cubicBezTo>
                  <a:pt x="544" y="121"/>
                  <a:pt x="547" y="114"/>
                  <a:pt x="547" y="107"/>
                </a:cubicBezTo>
                <a:lnTo>
                  <a:pt x="547" y="80"/>
                </a:lnTo>
                <a:lnTo>
                  <a:pt x="640" y="80"/>
                </a:lnTo>
                <a:lnTo>
                  <a:pt x="640" y="187"/>
                </a:lnTo>
                <a:lnTo>
                  <a:pt x="27" y="187"/>
                </a:lnTo>
                <a:lnTo>
                  <a:pt x="27" y="80"/>
                </a:lnTo>
                <a:close/>
                <a:moveTo>
                  <a:pt x="27" y="214"/>
                </a:moveTo>
                <a:lnTo>
                  <a:pt x="640" y="214"/>
                </a:lnTo>
                <a:lnTo>
                  <a:pt x="640" y="640"/>
                </a:lnTo>
                <a:lnTo>
                  <a:pt x="27" y="640"/>
                </a:lnTo>
                <a:lnTo>
                  <a:pt x="27" y="214"/>
                </a:lnTo>
                <a:close/>
                <a:moveTo>
                  <a:pt x="93" y="280"/>
                </a:moveTo>
                <a:cubicBezTo>
                  <a:pt x="86" y="280"/>
                  <a:pt x="80" y="286"/>
                  <a:pt x="80" y="294"/>
                </a:cubicBezTo>
                <a:lnTo>
                  <a:pt x="80" y="574"/>
                </a:lnTo>
                <a:cubicBezTo>
                  <a:pt x="80" y="581"/>
                  <a:pt x="86" y="587"/>
                  <a:pt x="93" y="587"/>
                </a:cubicBezTo>
                <a:lnTo>
                  <a:pt x="400" y="587"/>
                </a:lnTo>
                <a:lnTo>
                  <a:pt x="573" y="587"/>
                </a:lnTo>
                <a:cubicBezTo>
                  <a:pt x="581" y="587"/>
                  <a:pt x="587" y="581"/>
                  <a:pt x="587" y="574"/>
                </a:cubicBezTo>
                <a:lnTo>
                  <a:pt x="587" y="294"/>
                </a:lnTo>
                <a:cubicBezTo>
                  <a:pt x="587" y="286"/>
                  <a:pt x="581" y="280"/>
                  <a:pt x="573" y="280"/>
                </a:cubicBezTo>
                <a:lnTo>
                  <a:pt x="93" y="280"/>
                </a:lnTo>
                <a:close/>
                <a:moveTo>
                  <a:pt x="107" y="307"/>
                </a:moveTo>
                <a:lnTo>
                  <a:pt x="200" y="307"/>
                </a:lnTo>
                <a:lnTo>
                  <a:pt x="200" y="374"/>
                </a:lnTo>
                <a:lnTo>
                  <a:pt x="107" y="374"/>
                </a:lnTo>
                <a:lnTo>
                  <a:pt x="107" y="307"/>
                </a:lnTo>
                <a:close/>
                <a:moveTo>
                  <a:pt x="227" y="307"/>
                </a:moveTo>
                <a:lnTo>
                  <a:pt x="320" y="307"/>
                </a:lnTo>
                <a:lnTo>
                  <a:pt x="320" y="374"/>
                </a:lnTo>
                <a:lnTo>
                  <a:pt x="227" y="374"/>
                </a:lnTo>
                <a:lnTo>
                  <a:pt x="227" y="307"/>
                </a:lnTo>
                <a:close/>
                <a:moveTo>
                  <a:pt x="347" y="307"/>
                </a:moveTo>
                <a:lnTo>
                  <a:pt x="440" y="307"/>
                </a:lnTo>
                <a:lnTo>
                  <a:pt x="440" y="374"/>
                </a:lnTo>
                <a:lnTo>
                  <a:pt x="347" y="374"/>
                </a:lnTo>
                <a:lnTo>
                  <a:pt x="347" y="307"/>
                </a:lnTo>
                <a:close/>
                <a:moveTo>
                  <a:pt x="467" y="307"/>
                </a:moveTo>
                <a:lnTo>
                  <a:pt x="560" y="307"/>
                </a:lnTo>
                <a:lnTo>
                  <a:pt x="560" y="374"/>
                </a:lnTo>
                <a:lnTo>
                  <a:pt x="467" y="374"/>
                </a:lnTo>
                <a:lnTo>
                  <a:pt x="467" y="307"/>
                </a:lnTo>
                <a:close/>
                <a:moveTo>
                  <a:pt x="107" y="400"/>
                </a:moveTo>
                <a:lnTo>
                  <a:pt x="200" y="400"/>
                </a:lnTo>
                <a:lnTo>
                  <a:pt x="200" y="467"/>
                </a:lnTo>
                <a:lnTo>
                  <a:pt x="107" y="467"/>
                </a:lnTo>
                <a:lnTo>
                  <a:pt x="107" y="400"/>
                </a:lnTo>
                <a:close/>
                <a:moveTo>
                  <a:pt x="227" y="400"/>
                </a:moveTo>
                <a:lnTo>
                  <a:pt x="320" y="400"/>
                </a:lnTo>
                <a:lnTo>
                  <a:pt x="320" y="467"/>
                </a:lnTo>
                <a:lnTo>
                  <a:pt x="227" y="467"/>
                </a:lnTo>
                <a:lnTo>
                  <a:pt x="227" y="400"/>
                </a:lnTo>
                <a:close/>
                <a:moveTo>
                  <a:pt x="347" y="400"/>
                </a:moveTo>
                <a:lnTo>
                  <a:pt x="440" y="400"/>
                </a:lnTo>
                <a:lnTo>
                  <a:pt x="440" y="467"/>
                </a:lnTo>
                <a:lnTo>
                  <a:pt x="347" y="467"/>
                </a:lnTo>
                <a:lnTo>
                  <a:pt x="347" y="400"/>
                </a:lnTo>
                <a:close/>
                <a:moveTo>
                  <a:pt x="467" y="400"/>
                </a:moveTo>
                <a:lnTo>
                  <a:pt x="560" y="400"/>
                </a:lnTo>
                <a:lnTo>
                  <a:pt x="560" y="467"/>
                </a:lnTo>
                <a:lnTo>
                  <a:pt x="467" y="467"/>
                </a:lnTo>
                <a:lnTo>
                  <a:pt x="467" y="400"/>
                </a:lnTo>
                <a:close/>
                <a:moveTo>
                  <a:pt x="107" y="494"/>
                </a:moveTo>
                <a:lnTo>
                  <a:pt x="200" y="494"/>
                </a:lnTo>
                <a:lnTo>
                  <a:pt x="200" y="560"/>
                </a:lnTo>
                <a:lnTo>
                  <a:pt x="107" y="560"/>
                </a:lnTo>
                <a:lnTo>
                  <a:pt x="107" y="494"/>
                </a:lnTo>
                <a:close/>
                <a:moveTo>
                  <a:pt x="227" y="494"/>
                </a:moveTo>
                <a:lnTo>
                  <a:pt x="320" y="494"/>
                </a:lnTo>
                <a:lnTo>
                  <a:pt x="320" y="560"/>
                </a:lnTo>
                <a:lnTo>
                  <a:pt x="227" y="560"/>
                </a:lnTo>
                <a:lnTo>
                  <a:pt x="227" y="494"/>
                </a:lnTo>
                <a:close/>
                <a:moveTo>
                  <a:pt x="347" y="494"/>
                </a:moveTo>
                <a:lnTo>
                  <a:pt x="440" y="494"/>
                </a:lnTo>
                <a:lnTo>
                  <a:pt x="440" y="560"/>
                </a:lnTo>
                <a:lnTo>
                  <a:pt x="400" y="560"/>
                </a:lnTo>
                <a:lnTo>
                  <a:pt x="347" y="560"/>
                </a:lnTo>
                <a:lnTo>
                  <a:pt x="347" y="494"/>
                </a:lnTo>
                <a:close/>
                <a:moveTo>
                  <a:pt x="467" y="494"/>
                </a:moveTo>
                <a:lnTo>
                  <a:pt x="560" y="494"/>
                </a:lnTo>
                <a:lnTo>
                  <a:pt x="560" y="560"/>
                </a:lnTo>
                <a:lnTo>
                  <a:pt x="467" y="560"/>
                </a:lnTo>
                <a:lnTo>
                  <a:pt x="467" y="49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5" name="타원 44"/>
          <p:cNvSpPr/>
          <p:nvPr/>
        </p:nvSpPr>
        <p:spPr>
          <a:xfrm>
            <a:off x="10162850" y="5584597"/>
            <a:ext cx="612000" cy="612000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Microphone"/>
          <p:cNvSpPr>
            <a:spLocks noChangeAspect="1" noEditPoints="1"/>
          </p:cNvSpPr>
          <p:nvPr/>
        </p:nvSpPr>
        <p:spPr bwMode="auto">
          <a:xfrm>
            <a:off x="8701801" y="5708172"/>
            <a:ext cx="285150" cy="360000"/>
          </a:xfrm>
          <a:custGeom>
            <a:avLst/>
            <a:gdLst>
              <a:gd name="T0" fmla="*/ 375 w 522"/>
              <a:gd name="T1" fmla="*/ 0 h 654"/>
              <a:gd name="T2" fmla="*/ 228 w 522"/>
              <a:gd name="T3" fmla="*/ 144 h 654"/>
              <a:gd name="T4" fmla="*/ 37 w 522"/>
              <a:gd name="T5" fmla="*/ 398 h 654"/>
              <a:gd name="T6" fmla="*/ 30 w 522"/>
              <a:gd name="T7" fmla="*/ 408 h 654"/>
              <a:gd name="T8" fmla="*/ 37 w 522"/>
              <a:gd name="T9" fmla="*/ 436 h 654"/>
              <a:gd name="T10" fmla="*/ 56 w 522"/>
              <a:gd name="T11" fmla="*/ 455 h 654"/>
              <a:gd name="T12" fmla="*/ 34 w 522"/>
              <a:gd name="T13" fmla="*/ 477 h 654"/>
              <a:gd name="T14" fmla="*/ 1 w 522"/>
              <a:gd name="T15" fmla="*/ 551 h 654"/>
              <a:gd name="T16" fmla="*/ 30 w 522"/>
              <a:gd name="T17" fmla="*/ 614 h 654"/>
              <a:gd name="T18" fmla="*/ 167 w 522"/>
              <a:gd name="T19" fmla="*/ 610 h 654"/>
              <a:gd name="T20" fmla="*/ 350 w 522"/>
              <a:gd name="T21" fmla="*/ 427 h 654"/>
              <a:gd name="T22" fmla="*/ 448 w 522"/>
              <a:gd name="T23" fmla="*/ 423 h 654"/>
              <a:gd name="T24" fmla="*/ 468 w 522"/>
              <a:gd name="T25" fmla="*/ 467 h 654"/>
              <a:gd name="T26" fmla="*/ 443 w 522"/>
              <a:gd name="T27" fmla="*/ 520 h 654"/>
              <a:gd name="T28" fmla="*/ 359 w 522"/>
              <a:gd name="T29" fmla="*/ 605 h 654"/>
              <a:gd name="T30" fmla="*/ 378 w 522"/>
              <a:gd name="T31" fmla="*/ 625 h 654"/>
              <a:gd name="T32" fmla="*/ 463 w 522"/>
              <a:gd name="T33" fmla="*/ 540 h 654"/>
              <a:gd name="T34" fmla="*/ 496 w 522"/>
              <a:gd name="T35" fmla="*/ 466 h 654"/>
              <a:gd name="T36" fmla="*/ 468 w 522"/>
              <a:gd name="T37" fmla="*/ 402 h 654"/>
              <a:gd name="T38" fmla="*/ 403 w 522"/>
              <a:gd name="T39" fmla="*/ 376 h 654"/>
              <a:gd name="T40" fmla="*/ 330 w 522"/>
              <a:gd name="T41" fmla="*/ 407 h 654"/>
              <a:gd name="T42" fmla="*/ 147 w 522"/>
              <a:gd name="T43" fmla="*/ 590 h 654"/>
              <a:gd name="T44" fmla="*/ 49 w 522"/>
              <a:gd name="T45" fmla="*/ 594 h 654"/>
              <a:gd name="T46" fmla="*/ 29 w 522"/>
              <a:gd name="T47" fmla="*/ 550 h 654"/>
              <a:gd name="T48" fmla="*/ 53 w 522"/>
              <a:gd name="T49" fmla="*/ 497 h 654"/>
              <a:gd name="T50" fmla="*/ 76 w 522"/>
              <a:gd name="T51" fmla="*/ 475 h 654"/>
              <a:gd name="T52" fmla="*/ 86 w 522"/>
              <a:gd name="T53" fmla="*/ 484 h 654"/>
              <a:gd name="T54" fmla="*/ 112 w 522"/>
              <a:gd name="T55" fmla="*/ 493 h 654"/>
              <a:gd name="T56" fmla="*/ 123 w 522"/>
              <a:gd name="T57" fmla="*/ 486 h 654"/>
              <a:gd name="T58" fmla="*/ 378 w 522"/>
              <a:gd name="T59" fmla="*/ 295 h 654"/>
              <a:gd name="T60" fmla="*/ 522 w 522"/>
              <a:gd name="T61" fmla="*/ 147 h 654"/>
              <a:gd name="T62" fmla="*/ 375 w 522"/>
              <a:gd name="T63" fmla="*/ 0 h 654"/>
              <a:gd name="T64" fmla="*/ 375 w 522"/>
              <a:gd name="T65" fmla="*/ 0 h 654"/>
              <a:gd name="T66" fmla="*/ 375 w 522"/>
              <a:gd name="T67" fmla="*/ 28 h 654"/>
              <a:gd name="T68" fmla="*/ 375 w 522"/>
              <a:gd name="T69" fmla="*/ 28 h 654"/>
              <a:gd name="T70" fmla="*/ 375 w 522"/>
              <a:gd name="T71" fmla="*/ 28 h 654"/>
              <a:gd name="T72" fmla="*/ 494 w 522"/>
              <a:gd name="T73" fmla="*/ 147 h 654"/>
              <a:gd name="T74" fmla="*/ 471 w 522"/>
              <a:gd name="T75" fmla="*/ 218 h 654"/>
              <a:gd name="T76" fmla="*/ 305 w 522"/>
              <a:gd name="T77" fmla="*/ 51 h 654"/>
              <a:gd name="T78" fmla="*/ 375 w 522"/>
              <a:gd name="T79" fmla="*/ 28 h 654"/>
              <a:gd name="T80" fmla="*/ 284 w 522"/>
              <a:gd name="T81" fmla="*/ 70 h 654"/>
              <a:gd name="T82" fmla="*/ 452 w 522"/>
              <a:gd name="T83" fmla="*/ 238 h 654"/>
              <a:gd name="T84" fmla="*/ 375 w 522"/>
              <a:gd name="T85" fmla="*/ 267 h 654"/>
              <a:gd name="T86" fmla="*/ 256 w 522"/>
              <a:gd name="T87" fmla="*/ 147 h 654"/>
              <a:gd name="T88" fmla="*/ 284 w 522"/>
              <a:gd name="T89" fmla="*/ 70 h 654"/>
              <a:gd name="T90" fmla="*/ 233 w 522"/>
              <a:gd name="T91" fmla="*/ 186 h 654"/>
              <a:gd name="T92" fmla="*/ 337 w 522"/>
              <a:gd name="T93" fmla="*/ 290 h 654"/>
              <a:gd name="T94" fmla="*/ 105 w 522"/>
              <a:gd name="T95" fmla="*/ 466 h 654"/>
              <a:gd name="T96" fmla="*/ 56 w 522"/>
              <a:gd name="T97" fmla="*/ 417 h 654"/>
              <a:gd name="T98" fmla="*/ 233 w 522"/>
              <a:gd name="T99" fmla="*/ 186 h 654"/>
              <a:gd name="T100" fmla="*/ 231 w 522"/>
              <a:gd name="T101" fmla="*/ 275 h 654"/>
              <a:gd name="T102" fmla="*/ 220 w 522"/>
              <a:gd name="T103" fmla="*/ 279 h 654"/>
              <a:gd name="T104" fmla="*/ 184 w 522"/>
              <a:gd name="T105" fmla="*/ 315 h 654"/>
              <a:gd name="T106" fmla="*/ 184 w 522"/>
              <a:gd name="T107" fmla="*/ 337 h 654"/>
              <a:gd name="T108" fmla="*/ 185 w 522"/>
              <a:gd name="T109" fmla="*/ 339 h 654"/>
              <a:gd name="T110" fmla="*/ 207 w 522"/>
              <a:gd name="T111" fmla="*/ 339 h 654"/>
              <a:gd name="T112" fmla="*/ 243 w 522"/>
              <a:gd name="T113" fmla="*/ 302 h 654"/>
              <a:gd name="T114" fmla="*/ 243 w 522"/>
              <a:gd name="T115" fmla="*/ 280 h 654"/>
              <a:gd name="T116" fmla="*/ 242 w 522"/>
              <a:gd name="T117" fmla="*/ 279 h 654"/>
              <a:gd name="T118" fmla="*/ 231 w 522"/>
              <a:gd name="T119" fmla="*/ 275 h 6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522" h="654">
                <a:moveTo>
                  <a:pt x="375" y="0"/>
                </a:moveTo>
                <a:cubicBezTo>
                  <a:pt x="295" y="0"/>
                  <a:pt x="229" y="64"/>
                  <a:pt x="228" y="144"/>
                </a:cubicBezTo>
                <a:cubicBezTo>
                  <a:pt x="221" y="156"/>
                  <a:pt x="118" y="318"/>
                  <a:pt x="37" y="398"/>
                </a:cubicBezTo>
                <a:cubicBezTo>
                  <a:pt x="33" y="402"/>
                  <a:pt x="31" y="405"/>
                  <a:pt x="30" y="408"/>
                </a:cubicBezTo>
                <a:cubicBezTo>
                  <a:pt x="27" y="416"/>
                  <a:pt x="29" y="428"/>
                  <a:pt x="37" y="436"/>
                </a:cubicBezTo>
                <a:lnTo>
                  <a:pt x="56" y="455"/>
                </a:lnTo>
                <a:lnTo>
                  <a:pt x="34" y="477"/>
                </a:lnTo>
                <a:cubicBezTo>
                  <a:pt x="10" y="500"/>
                  <a:pt x="0" y="527"/>
                  <a:pt x="1" y="551"/>
                </a:cubicBezTo>
                <a:cubicBezTo>
                  <a:pt x="2" y="576"/>
                  <a:pt x="13" y="598"/>
                  <a:pt x="30" y="614"/>
                </a:cubicBezTo>
                <a:cubicBezTo>
                  <a:pt x="64" y="646"/>
                  <a:pt x="123" y="654"/>
                  <a:pt x="167" y="610"/>
                </a:cubicBezTo>
                <a:lnTo>
                  <a:pt x="350" y="427"/>
                </a:lnTo>
                <a:cubicBezTo>
                  <a:pt x="385" y="392"/>
                  <a:pt x="424" y="399"/>
                  <a:pt x="448" y="423"/>
                </a:cubicBezTo>
                <a:cubicBezTo>
                  <a:pt x="460" y="434"/>
                  <a:pt x="467" y="450"/>
                  <a:pt x="468" y="467"/>
                </a:cubicBezTo>
                <a:cubicBezTo>
                  <a:pt x="468" y="483"/>
                  <a:pt x="462" y="502"/>
                  <a:pt x="443" y="520"/>
                </a:cubicBezTo>
                <a:lnTo>
                  <a:pt x="359" y="605"/>
                </a:lnTo>
                <a:cubicBezTo>
                  <a:pt x="345" y="618"/>
                  <a:pt x="365" y="639"/>
                  <a:pt x="378" y="625"/>
                </a:cubicBezTo>
                <a:lnTo>
                  <a:pt x="463" y="540"/>
                </a:lnTo>
                <a:cubicBezTo>
                  <a:pt x="486" y="517"/>
                  <a:pt x="496" y="491"/>
                  <a:pt x="496" y="466"/>
                </a:cubicBezTo>
                <a:cubicBezTo>
                  <a:pt x="495" y="441"/>
                  <a:pt x="484" y="419"/>
                  <a:pt x="468" y="402"/>
                </a:cubicBezTo>
                <a:cubicBezTo>
                  <a:pt x="451" y="386"/>
                  <a:pt x="428" y="376"/>
                  <a:pt x="403" y="376"/>
                </a:cubicBezTo>
                <a:cubicBezTo>
                  <a:pt x="378" y="376"/>
                  <a:pt x="352" y="385"/>
                  <a:pt x="330" y="407"/>
                </a:cubicBezTo>
                <a:lnTo>
                  <a:pt x="147" y="590"/>
                </a:lnTo>
                <a:cubicBezTo>
                  <a:pt x="113" y="624"/>
                  <a:pt x="74" y="617"/>
                  <a:pt x="49" y="594"/>
                </a:cubicBezTo>
                <a:cubicBezTo>
                  <a:pt x="37" y="582"/>
                  <a:pt x="30" y="567"/>
                  <a:pt x="29" y="550"/>
                </a:cubicBezTo>
                <a:cubicBezTo>
                  <a:pt x="29" y="534"/>
                  <a:pt x="35" y="516"/>
                  <a:pt x="53" y="497"/>
                </a:cubicBezTo>
                <a:lnTo>
                  <a:pt x="76" y="475"/>
                </a:lnTo>
                <a:lnTo>
                  <a:pt x="86" y="484"/>
                </a:lnTo>
                <a:cubicBezTo>
                  <a:pt x="94" y="492"/>
                  <a:pt x="105" y="495"/>
                  <a:pt x="112" y="493"/>
                </a:cubicBezTo>
                <a:cubicBezTo>
                  <a:pt x="116" y="491"/>
                  <a:pt x="120" y="489"/>
                  <a:pt x="123" y="486"/>
                </a:cubicBezTo>
                <a:cubicBezTo>
                  <a:pt x="202" y="408"/>
                  <a:pt x="367" y="302"/>
                  <a:pt x="378" y="295"/>
                </a:cubicBezTo>
                <a:cubicBezTo>
                  <a:pt x="458" y="293"/>
                  <a:pt x="522" y="227"/>
                  <a:pt x="522" y="147"/>
                </a:cubicBezTo>
                <a:cubicBezTo>
                  <a:pt x="522" y="66"/>
                  <a:pt x="456" y="0"/>
                  <a:pt x="375" y="0"/>
                </a:cubicBezTo>
                <a:lnTo>
                  <a:pt x="375" y="0"/>
                </a:lnTo>
                <a:close/>
                <a:moveTo>
                  <a:pt x="375" y="28"/>
                </a:moveTo>
                <a:lnTo>
                  <a:pt x="375" y="28"/>
                </a:lnTo>
                <a:lnTo>
                  <a:pt x="375" y="28"/>
                </a:lnTo>
                <a:cubicBezTo>
                  <a:pt x="441" y="28"/>
                  <a:pt x="494" y="81"/>
                  <a:pt x="494" y="147"/>
                </a:cubicBezTo>
                <a:cubicBezTo>
                  <a:pt x="494" y="174"/>
                  <a:pt x="486" y="198"/>
                  <a:pt x="471" y="218"/>
                </a:cubicBezTo>
                <a:lnTo>
                  <a:pt x="305" y="51"/>
                </a:lnTo>
                <a:cubicBezTo>
                  <a:pt x="324" y="37"/>
                  <a:pt x="348" y="28"/>
                  <a:pt x="375" y="28"/>
                </a:cubicBezTo>
                <a:close/>
                <a:moveTo>
                  <a:pt x="284" y="70"/>
                </a:moveTo>
                <a:lnTo>
                  <a:pt x="452" y="238"/>
                </a:lnTo>
                <a:cubicBezTo>
                  <a:pt x="431" y="256"/>
                  <a:pt x="404" y="267"/>
                  <a:pt x="375" y="267"/>
                </a:cubicBezTo>
                <a:cubicBezTo>
                  <a:pt x="309" y="267"/>
                  <a:pt x="256" y="213"/>
                  <a:pt x="256" y="147"/>
                </a:cubicBezTo>
                <a:cubicBezTo>
                  <a:pt x="256" y="118"/>
                  <a:pt x="266" y="91"/>
                  <a:pt x="284" y="70"/>
                </a:cubicBezTo>
                <a:close/>
                <a:moveTo>
                  <a:pt x="233" y="186"/>
                </a:moveTo>
                <a:cubicBezTo>
                  <a:pt x="246" y="236"/>
                  <a:pt x="286" y="276"/>
                  <a:pt x="337" y="290"/>
                </a:cubicBezTo>
                <a:cubicBezTo>
                  <a:pt x="283" y="325"/>
                  <a:pt x="170" y="403"/>
                  <a:pt x="105" y="466"/>
                </a:cubicBezTo>
                <a:cubicBezTo>
                  <a:pt x="90" y="451"/>
                  <a:pt x="72" y="433"/>
                  <a:pt x="56" y="417"/>
                </a:cubicBezTo>
                <a:cubicBezTo>
                  <a:pt x="123" y="341"/>
                  <a:pt x="185" y="258"/>
                  <a:pt x="233" y="186"/>
                </a:cubicBezTo>
                <a:close/>
                <a:moveTo>
                  <a:pt x="231" y="275"/>
                </a:moveTo>
                <a:cubicBezTo>
                  <a:pt x="227" y="275"/>
                  <a:pt x="223" y="276"/>
                  <a:pt x="220" y="279"/>
                </a:cubicBezTo>
                <a:lnTo>
                  <a:pt x="184" y="315"/>
                </a:lnTo>
                <a:cubicBezTo>
                  <a:pt x="177" y="321"/>
                  <a:pt x="177" y="331"/>
                  <a:pt x="184" y="337"/>
                </a:cubicBezTo>
                <a:lnTo>
                  <a:pt x="185" y="339"/>
                </a:lnTo>
                <a:cubicBezTo>
                  <a:pt x="191" y="345"/>
                  <a:pt x="201" y="345"/>
                  <a:pt x="207" y="339"/>
                </a:cubicBezTo>
                <a:lnTo>
                  <a:pt x="243" y="302"/>
                </a:lnTo>
                <a:cubicBezTo>
                  <a:pt x="249" y="296"/>
                  <a:pt x="249" y="287"/>
                  <a:pt x="243" y="280"/>
                </a:cubicBezTo>
                <a:lnTo>
                  <a:pt x="242" y="279"/>
                </a:lnTo>
                <a:cubicBezTo>
                  <a:pt x="239" y="276"/>
                  <a:pt x="235" y="275"/>
                  <a:pt x="231" y="275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8" name="Volume Down"/>
          <p:cNvSpPr>
            <a:spLocks noChangeAspect="1" noEditPoints="1"/>
          </p:cNvSpPr>
          <p:nvPr/>
        </p:nvSpPr>
        <p:spPr bwMode="auto">
          <a:xfrm>
            <a:off x="10322475" y="5708172"/>
            <a:ext cx="292749" cy="360000"/>
          </a:xfrm>
          <a:custGeom>
            <a:avLst/>
            <a:gdLst>
              <a:gd name="T0" fmla="*/ 311 w 481"/>
              <a:gd name="T1" fmla="*/ 3 h 591"/>
              <a:gd name="T2" fmla="*/ 289 w 481"/>
              <a:gd name="T3" fmla="*/ 17 h 591"/>
              <a:gd name="T4" fmla="*/ 132 w 481"/>
              <a:gd name="T5" fmla="*/ 173 h 591"/>
              <a:gd name="T6" fmla="*/ 41 w 481"/>
              <a:gd name="T7" fmla="*/ 173 h 591"/>
              <a:gd name="T8" fmla="*/ 0 w 481"/>
              <a:gd name="T9" fmla="*/ 214 h 591"/>
              <a:gd name="T10" fmla="*/ 0 w 481"/>
              <a:gd name="T11" fmla="*/ 374 h 591"/>
              <a:gd name="T12" fmla="*/ 41 w 481"/>
              <a:gd name="T13" fmla="*/ 414 h 591"/>
              <a:gd name="T14" fmla="*/ 132 w 481"/>
              <a:gd name="T15" fmla="*/ 414 h 591"/>
              <a:gd name="T16" fmla="*/ 288 w 481"/>
              <a:gd name="T17" fmla="*/ 570 h 591"/>
              <a:gd name="T18" fmla="*/ 337 w 481"/>
              <a:gd name="T19" fmla="*/ 584 h 591"/>
              <a:gd name="T20" fmla="*/ 361 w 481"/>
              <a:gd name="T21" fmla="*/ 538 h 591"/>
              <a:gd name="T22" fmla="*/ 361 w 481"/>
              <a:gd name="T23" fmla="*/ 45 h 591"/>
              <a:gd name="T24" fmla="*/ 335 w 481"/>
              <a:gd name="T25" fmla="*/ 3 h 591"/>
              <a:gd name="T26" fmla="*/ 311 w 481"/>
              <a:gd name="T27" fmla="*/ 3 h 591"/>
              <a:gd name="T28" fmla="*/ 334 w 481"/>
              <a:gd name="T29" fmla="*/ 45 h 591"/>
              <a:gd name="T30" fmla="*/ 334 w 481"/>
              <a:gd name="T31" fmla="*/ 538 h 591"/>
              <a:gd name="T32" fmla="*/ 326 w 481"/>
              <a:gd name="T33" fmla="*/ 560 h 591"/>
              <a:gd name="T34" fmla="*/ 307 w 481"/>
              <a:gd name="T35" fmla="*/ 551 h 591"/>
              <a:gd name="T36" fmla="*/ 138 w 481"/>
              <a:gd name="T37" fmla="*/ 384 h 591"/>
              <a:gd name="T38" fmla="*/ 134 w 481"/>
              <a:gd name="T39" fmla="*/ 371 h 591"/>
              <a:gd name="T40" fmla="*/ 134 w 481"/>
              <a:gd name="T41" fmla="*/ 217 h 591"/>
              <a:gd name="T42" fmla="*/ 138 w 481"/>
              <a:gd name="T43" fmla="*/ 204 h 591"/>
              <a:gd name="T44" fmla="*/ 307 w 481"/>
              <a:gd name="T45" fmla="*/ 36 h 591"/>
              <a:gd name="T46" fmla="*/ 334 w 481"/>
              <a:gd name="T47" fmla="*/ 45 h 591"/>
              <a:gd name="T48" fmla="*/ 41 w 481"/>
              <a:gd name="T49" fmla="*/ 201 h 591"/>
              <a:gd name="T50" fmla="*/ 110 w 481"/>
              <a:gd name="T51" fmla="*/ 201 h 591"/>
              <a:gd name="T52" fmla="*/ 108 w 481"/>
              <a:gd name="T53" fmla="*/ 217 h 591"/>
              <a:gd name="T54" fmla="*/ 108 w 481"/>
              <a:gd name="T55" fmla="*/ 371 h 591"/>
              <a:gd name="T56" fmla="*/ 110 w 481"/>
              <a:gd name="T57" fmla="*/ 387 h 591"/>
              <a:gd name="T58" fmla="*/ 41 w 481"/>
              <a:gd name="T59" fmla="*/ 387 h 591"/>
              <a:gd name="T60" fmla="*/ 28 w 481"/>
              <a:gd name="T61" fmla="*/ 374 h 591"/>
              <a:gd name="T62" fmla="*/ 28 w 481"/>
              <a:gd name="T63" fmla="*/ 214 h 591"/>
              <a:gd name="T64" fmla="*/ 41 w 481"/>
              <a:gd name="T65" fmla="*/ 201 h 591"/>
              <a:gd name="T66" fmla="*/ 410 w 481"/>
              <a:gd name="T67" fmla="*/ 206 h 591"/>
              <a:gd name="T68" fmla="*/ 407 w 481"/>
              <a:gd name="T69" fmla="*/ 232 h 591"/>
              <a:gd name="T70" fmla="*/ 454 w 481"/>
              <a:gd name="T71" fmla="*/ 294 h 591"/>
              <a:gd name="T72" fmla="*/ 407 w 481"/>
              <a:gd name="T73" fmla="*/ 355 h 591"/>
              <a:gd name="T74" fmla="*/ 413 w 481"/>
              <a:gd name="T75" fmla="*/ 381 h 591"/>
              <a:gd name="T76" fmla="*/ 481 w 481"/>
              <a:gd name="T77" fmla="*/ 294 h 591"/>
              <a:gd name="T78" fmla="*/ 413 w 481"/>
              <a:gd name="T79" fmla="*/ 207 h 591"/>
              <a:gd name="T80" fmla="*/ 410 w 481"/>
              <a:gd name="T81" fmla="*/ 206 h 5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481" h="591">
                <a:moveTo>
                  <a:pt x="311" y="3"/>
                </a:moveTo>
                <a:cubicBezTo>
                  <a:pt x="303" y="5"/>
                  <a:pt x="295" y="10"/>
                  <a:pt x="289" y="17"/>
                </a:cubicBezTo>
                <a:lnTo>
                  <a:pt x="132" y="173"/>
                </a:lnTo>
                <a:lnTo>
                  <a:pt x="41" y="173"/>
                </a:lnTo>
                <a:cubicBezTo>
                  <a:pt x="19" y="173"/>
                  <a:pt x="0" y="192"/>
                  <a:pt x="0" y="214"/>
                </a:cubicBezTo>
                <a:lnTo>
                  <a:pt x="0" y="374"/>
                </a:lnTo>
                <a:cubicBezTo>
                  <a:pt x="0" y="396"/>
                  <a:pt x="19" y="414"/>
                  <a:pt x="41" y="414"/>
                </a:cubicBezTo>
                <a:lnTo>
                  <a:pt x="132" y="414"/>
                </a:lnTo>
                <a:lnTo>
                  <a:pt x="288" y="570"/>
                </a:lnTo>
                <a:cubicBezTo>
                  <a:pt x="303" y="585"/>
                  <a:pt x="322" y="591"/>
                  <a:pt x="337" y="584"/>
                </a:cubicBezTo>
                <a:cubicBezTo>
                  <a:pt x="353" y="577"/>
                  <a:pt x="361" y="559"/>
                  <a:pt x="361" y="538"/>
                </a:cubicBezTo>
                <a:lnTo>
                  <a:pt x="361" y="45"/>
                </a:lnTo>
                <a:cubicBezTo>
                  <a:pt x="361" y="25"/>
                  <a:pt x="351" y="8"/>
                  <a:pt x="335" y="3"/>
                </a:cubicBezTo>
                <a:cubicBezTo>
                  <a:pt x="327" y="0"/>
                  <a:pt x="319" y="1"/>
                  <a:pt x="311" y="3"/>
                </a:cubicBezTo>
                <a:close/>
                <a:moveTo>
                  <a:pt x="334" y="45"/>
                </a:moveTo>
                <a:lnTo>
                  <a:pt x="334" y="538"/>
                </a:lnTo>
                <a:cubicBezTo>
                  <a:pt x="334" y="552"/>
                  <a:pt x="329" y="559"/>
                  <a:pt x="326" y="560"/>
                </a:cubicBezTo>
                <a:cubicBezTo>
                  <a:pt x="323" y="562"/>
                  <a:pt x="317" y="562"/>
                  <a:pt x="307" y="551"/>
                </a:cubicBezTo>
                <a:cubicBezTo>
                  <a:pt x="250" y="495"/>
                  <a:pt x="194" y="439"/>
                  <a:pt x="138" y="384"/>
                </a:cubicBezTo>
                <a:cubicBezTo>
                  <a:pt x="136" y="380"/>
                  <a:pt x="134" y="376"/>
                  <a:pt x="134" y="371"/>
                </a:cubicBezTo>
                <a:lnTo>
                  <a:pt x="134" y="217"/>
                </a:lnTo>
                <a:cubicBezTo>
                  <a:pt x="134" y="211"/>
                  <a:pt x="136" y="207"/>
                  <a:pt x="138" y="204"/>
                </a:cubicBezTo>
                <a:lnTo>
                  <a:pt x="307" y="36"/>
                </a:lnTo>
                <a:cubicBezTo>
                  <a:pt x="319" y="23"/>
                  <a:pt x="334" y="30"/>
                  <a:pt x="334" y="45"/>
                </a:cubicBezTo>
                <a:close/>
                <a:moveTo>
                  <a:pt x="41" y="201"/>
                </a:moveTo>
                <a:lnTo>
                  <a:pt x="110" y="201"/>
                </a:lnTo>
                <a:cubicBezTo>
                  <a:pt x="108" y="206"/>
                  <a:pt x="108" y="212"/>
                  <a:pt x="108" y="217"/>
                </a:cubicBezTo>
                <a:lnTo>
                  <a:pt x="108" y="371"/>
                </a:lnTo>
                <a:cubicBezTo>
                  <a:pt x="108" y="376"/>
                  <a:pt x="108" y="382"/>
                  <a:pt x="110" y="387"/>
                </a:cubicBezTo>
                <a:lnTo>
                  <a:pt x="41" y="387"/>
                </a:lnTo>
                <a:cubicBezTo>
                  <a:pt x="34" y="387"/>
                  <a:pt x="28" y="381"/>
                  <a:pt x="28" y="374"/>
                </a:cubicBezTo>
                <a:lnTo>
                  <a:pt x="28" y="214"/>
                </a:lnTo>
                <a:cubicBezTo>
                  <a:pt x="28" y="207"/>
                  <a:pt x="34" y="201"/>
                  <a:pt x="41" y="201"/>
                </a:cubicBezTo>
                <a:close/>
                <a:moveTo>
                  <a:pt x="410" y="206"/>
                </a:moveTo>
                <a:cubicBezTo>
                  <a:pt x="394" y="207"/>
                  <a:pt x="392" y="229"/>
                  <a:pt x="407" y="232"/>
                </a:cubicBezTo>
                <a:cubicBezTo>
                  <a:pt x="434" y="239"/>
                  <a:pt x="454" y="264"/>
                  <a:pt x="454" y="294"/>
                </a:cubicBezTo>
                <a:cubicBezTo>
                  <a:pt x="454" y="324"/>
                  <a:pt x="434" y="348"/>
                  <a:pt x="407" y="355"/>
                </a:cubicBezTo>
                <a:cubicBezTo>
                  <a:pt x="389" y="359"/>
                  <a:pt x="396" y="387"/>
                  <a:pt x="413" y="381"/>
                </a:cubicBezTo>
                <a:cubicBezTo>
                  <a:pt x="452" y="371"/>
                  <a:pt x="481" y="336"/>
                  <a:pt x="481" y="294"/>
                </a:cubicBezTo>
                <a:cubicBezTo>
                  <a:pt x="481" y="252"/>
                  <a:pt x="452" y="217"/>
                  <a:pt x="413" y="207"/>
                </a:cubicBezTo>
                <a:cubicBezTo>
                  <a:pt x="412" y="206"/>
                  <a:pt x="411" y="206"/>
                  <a:pt x="410" y="206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5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210"/>
          <a:stretch/>
        </p:blipFill>
        <p:spPr>
          <a:xfrm>
            <a:off x="7418131" y="2161729"/>
            <a:ext cx="297204" cy="25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976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682" y="143387"/>
            <a:ext cx="3696311" cy="657122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5747" y="143389"/>
            <a:ext cx="3696311" cy="6571218"/>
          </a:xfrm>
          <a:prstGeom prst="rect">
            <a:avLst/>
          </a:prstGeom>
        </p:spPr>
      </p:pic>
      <p:cxnSp>
        <p:nvCxnSpPr>
          <p:cNvPr id="11" name="직선 화살표 연결선 10"/>
          <p:cNvCxnSpPr/>
          <p:nvPr/>
        </p:nvCxnSpPr>
        <p:spPr>
          <a:xfrm flipV="1">
            <a:off x="3676073" y="1602305"/>
            <a:ext cx="988291" cy="375650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4375936" y="501291"/>
            <a:ext cx="1584251" cy="304616"/>
          </a:xfrm>
          <a:prstGeom prst="rect">
            <a:avLst/>
          </a:prstGeom>
          <a:solidFill>
            <a:srgbClr val="38CD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4376737" y="501291"/>
            <a:ext cx="79861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b="1" dirty="0" err="1" smtClean="0">
                <a:solidFill>
                  <a:schemeClr val="bg1"/>
                </a:solidFill>
              </a:rPr>
              <a:t>댓글</a:t>
            </a:r>
            <a:r>
              <a:rPr lang="ko-KR" altLang="en-US" sz="1100" b="1" dirty="0" smtClean="0">
                <a:solidFill>
                  <a:schemeClr val="bg1"/>
                </a:solidFill>
              </a:rPr>
              <a:t> 쓰기</a:t>
            </a:r>
            <a:endParaRPr lang="ko-KR" altLang="en-US" sz="1100" b="1" dirty="0">
              <a:solidFill>
                <a:schemeClr val="bg1"/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2812" y="143387"/>
            <a:ext cx="3696311" cy="6571220"/>
          </a:xfrm>
          <a:prstGeom prst="rect">
            <a:avLst/>
          </a:prstGeom>
        </p:spPr>
      </p:pic>
      <p:cxnSp>
        <p:nvCxnSpPr>
          <p:cNvPr id="15" name="직선 화살표 연결선 14"/>
          <p:cNvCxnSpPr/>
          <p:nvPr/>
        </p:nvCxnSpPr>
        <p:spPr>
          <a:xfrm>
            <a:off x="6103902" y="2073349"/>
            <a:ext cx="2425604" cy="328545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8529506" y="5358807"/>
            <a:ext cx="261610" cy="2616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dirty="0">
                <a:solidFill>
                  <a:srgbClr val="FF0000"/>
                </a:solidFill>
              </a:rPr>
              <a:t>1</a:t>
            </a:r>
            <a:endParaRPr lang="en-US" altLang="ko-KR" sz="1100" dirty="0" smtClean="0">
              <a:solidFill>
                <a:srgbClr val="FF0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447938" y="1141889"/>
            <a:ext cx="1584087" cy="2616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dirty="0" err="1" smtClean="0">
                <a:solidFill>
                  <a:schemeClr val="bg1">
                    <a:lumMod val="50000"/>
                  </a:schemeClr>
                </a:solidFill>
              </a:rPr>
              <a:t>댓글을</a:t>
            </a:r>
            <a:r>
              <a:rPr lang="ko-KR" altLang="en-US" sz="1100" dirty="0" smtClean="0">
                <a:solidFill>
                  <a:schemeClr val="bg1">
                    <a:lumMod val="50000"/>
                  </a:schemeClr>
                </a:solidFill>
              </a:rPr>
              <a:t> 입력해 주세요</a:t>
            </a:r>
            <a:r>
              <a:rPr lang="en-US" altLang="ko-KR" sz="1100" dirty="0" smtClean="0">
                <a:solidFill>
                  <a:schemeClr val="bg1">
                    <a:lumMod val="50000"/>
                  </a:schemeClr>
                </a:solidFill>
              </a:rPr>
              <a:t>.</a:t>
            </a:r>
          </a:p>
        </p:txBody>
      </p:sp>
      <p:grpSp>
        <p:nvGrpSpPr>
          <p:cNvPr id="28" name="Placeholder"/>
          <p:cNvGrpSpPr>
            <a:grpSpLocks noChangeAspect="1"/>
          </p:cNvGrpSpPr>
          <p:nvPr/>
        </p:nvGrpSpPr>
        <p:grpSpPr>
          <a:xfrm>
            <a:off x="8307294" y="5826642"/>
            <a:ext cx="483822" cy="540274"/>
            <a:chOff x="6827020" y="2346996"/>
            <a:chExt cx="902776" cy="1008112"/>
          </a:xfrm>
          <a:solidFill>
            <a:srgbClr val="FFFFFF"/>
          </a:solidFill>
        </p:grpSpPr>
        <p:sp>
          <p:nvSpPr>
            <p:cNvPr id="29" name="Border"/>
            <p:cNvSpPr>
              <a:spLocks/>
            </p:cNvSpPr>
            <p:nvPr/>
          </p:nvSpPr>
          <p:spPr bwMode="auto">
            <a:xfrm>
              <a:off x="6827020" y="2346996"/>
              <a:ext cx="902776" cy="1008112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0" name="User"/>
            <p:cNvSpPr>
              <a:spLocks/>
            </p:cNvSpPr>
            <p:nvPr/>
          </p:nvSpPr>
          <p:spPr bwMode="auto">
            <a:xfrm>
              <a:off x="6917763" y="2522893"/>
              <a:ext cx="721288" cy="721647"/>
            </a:xfrm>
            <a:custGeom>
              <a:avLst/>
              <a:gdLst>
                <a:gd name="connsiteX0" fmla="*/ 784055 w 813926"/>
                <a:gd name="connsiteY0" fmla="*/ 619999 h 814331"/>
                <a:gd name="connsiteX1" fmla="*/ 611757 w 813926"/>
                <a:gd name="connsiteY1" fmla="*/ 531394 h 814331"/>
                <a:gd name="connsiteX2" fmla="*/ 501982 w 813926"/>
                <a:gd name="connsiteY2" fmla="*/ 482454 h 814331"/>
                <a:gd name="connsiteX3" fmla="*/ 572540 w 813926"/>
                <a:gd name="connsiteY3" fmla="*/ 288932 h 814331"/>
                <a:gd name="connsiteX4" fmla="*/ 473533 w 813926"/>
                <a:gd name="connsiteY4" fmla="*/ 15443 h 814331"/>
                <a:gd name="connsiteX5" fmla="*/ 249000 w 813926"/>
                <a:gd name="connsiteY5" fmla="*/ 99089 h 814331"/>
                <a:gd name="connsiteX6" fmla="*/ 301718 w 813926"/>
                <a:gd name="connsiteY6" fmla="*/ 446788 h 814331"/>
                <a:gd name="connsiteX7" fmla="*/ 184388 w 813926"/>
                <a:gd name="connsiteY7" fmla="*/ 533953 h 814331"/>
                <a:gd name="connsiteX8" fmla="*/ 31217 w 813926"/>
                <a:gd name="connsiteY8" fmla="*/ 605604 h 814331"/>
                <a:gd name="connsiteX9" fmla="*/ 679 w 813926"/>
                <a:gd name="connsiteY9" fmla="*/ 759302 h 814331"/>
                <a:gd name="connsiteX10" fmla="*/ 38610 w 813926"/>
                <a:gd name="connsiteY10" fmla="*/ 812881 h 814331"/>
                <a:gd name="connsiteX11" fmla="*/ 787591 w 813926"/>
                <a:gd name="connsiteY11" fmla="*/ 813201 h 814331"/>
                <a:gd name="connsiteX12" fmla="*/ 784055 w 813926"/>
                <a:gd name="connsiteY12" fmla="*/ 619999 h 814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13926" h="814331">
                  <a:moveTo>
                    <a:pt x="784055" y="619999"/>
                  </a:moveTo>
                  <a:cubicBezTo>
                    <a:pt x="758018" y="568179"/>
                    <a:pt x="669779" y="558903"/>
                    <a:pt x="611757" y="531394"/>
                  </a:cubicBezTo>
                  <a:cubicBezTo>
                    <a:pt x="574630" y="516520"/>
                    <a:pt x="537663" y="501007"/>
                    <a:pt x="501982" y="482454"/>
                  </a:cubicBezTo>
                  <a:cubicBezTo>
                    <a:pt x="483659" y="435113"/>
                    <a:pt x="532520" y="397368"/>
                    <a:pt x="572540" y="288932"/>
                  </a:cubicBezTo>
                  <a:cubicBezTo>
                    <a:pt x="596489" y="212963"/>
                    <a:pt x="585559" y="69181"/>
                    <a:pt x="473533" y="15443"/>
                  </a:cubicBezTo>
                  <a:cubicBezTo>
                    <a:pt x="392688" y="-22782"/>
                    <a:pt x="279698" y="11764"/>
                    <a:pt x="249000" y="99089"/>
                  </a:cubicBezTo>
                  <a:cubicBezTo>
                    <a:pt x="178120" y="257905"/>
                    <a:pt x="287574" y="380575"/>
                    <a:pt x="301718" y="446788"/>
                  </a:cubicBezTo>
                  <a:cubicBezTo>
                    <a:pt x="312808" y="509003"/>
                    <a:pt x="224569" y="508204"/>
                    <a:pt x="184388" y="533953"/>
                  </a:cubicBezTo>
                  <a:cubicBezTo>
                    <a:pt x="132634" y="555705"/>
                    <a:pt x="76702" y="572338"/>
                    <a:pt x="31217" y="605604"/>
                  </a:cubicBezTo>
                  <a:cubicBezTo>
                    <a:pt x="-6554" y="649747"/>
                    <a:pt x="8876" y="696288"/>
                    <a:pt x="679" y="759302"/>
                  </a:cubicBezTo>
                  <a:cubicBezTo>
                    <a:pt x="-2054" y="792889"/>
                    <a:pt x="2125" y="817199"/>
                    <a:pt x="38610" y="812881"/>
                  </a:cubicBezTo>
                  <a:cubicBezTo>
                    <a:pt x="292074" y="812881"/>
                    <a:pt x="507286" y="815920"/>
                    <a:pt x="787591" y="813201"/>
                  </a:cubicBezTo>
                  <a:cubicBezTo>
                    <a:pt x="844006" y="812721"/>
                    <a:pt x="793699" y="644949"/>
                    <a:pt x="784055" y="619999"/>
                  </a:cubicBezTo>
                  <a:close/>
                </a:path>
              </a:pathLst>
            </a:custGeom>
            <a:grpFill/>
            <a:ln w="6350">
              <a:solidFill>
                <a:srgbClr val="808080"/>
              </a:solidFill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8839748" y="5826642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b="1" dirty="0" smtClean="0"/>
              <a:t>crooked1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8839748" y="6120695"/>
            <a:ext cx="126188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꼭 가보고 싶어요</a:t>
            </a:r>
            <a:r>
              <a:rPr lang="en-US" altLang="ko-KR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~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1227220" y="6141036"/>
            <a:ext cx="63190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수정 삭제</a:t>
            </a:r>
            <a:endParaRPr lang="en-US" altLang="ko-KR" sz="8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34" name="직선 화살표 연결선 33"/>
          <p:cNvCxnSpPr/>
          <p:nvPr/>
        </p:nvCxnSpPr>
        <p:spPr>
          <a:xfrm flipH="1" flipV="1">
            <a:off x="6640949" y="1602305"/>
            <a:ext cx="4756724" cy="457715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9651189" y="5885139"/>
            <a:ext cx="105670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7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2015-11-17 22:59:45 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11227219" y="4903291"/>
            <a:ext cx="63190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수정 삭제</a:t>
            </a:r>
            <a:endParaRPr lang="en-US" altLang="ko-KR" sz="8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10712509" y="1123417"/>
            <a:ext cx="105670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7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2015-11-17 22:59:45 </a:t>
            </a:r>
          </a:p>
        </p:txBody>
      </p:sp>
      <p:sp>
        <p:nvSpPr>
          <p:cNvPr id="23" name="Sent"/>
          <p:cNvSpPr>
            <a:spLocks noChangeAspect="1" noEditPoints="1"/>
          </p:cNvSpPr>
          <p:nvPr/>
        </p:nvSpPr>
        <p:spPr bwMode="auto">
          <a:xfrm>
            <a:off x="7384987" y="1137287"/>
            <a:ext cx="288000" cy="288000"/>
          </a:xfrm>
          <a:custGeom>
            <a:avLst/>
            <a:gdLst>
              <a:gd name="T0" fmla="*/ 544 w 565"/>
              <a:gd name="T1" fmla="*/ 2 h 564"/>
              <a:gd name="T2" fmla="*/ 10 w 565"/>
              <a:gd name="T3" fmla="*/ 231 h 564"/>
              <a:gd name="T4" fmla="*/ 10 w 565"/>
              <a:gd name="T5" fmla="*/ 255 h 564"/>
              <a:gd name="T6" fmla="*/ 208 w 565"/>
              <a:gd name="T7" fmla="*/ 355 h 564"/>
              <a:gd name="T8" fmla="*/ 308 w 565"/>
              <a:gd name="T9" fmla="*/ 553 h 564"/>
              <a:gd name="T10" fmla="*/ 332 w 565"/>
              <a:gd name="T11" fmla="*/ 553 h 564"/>
              <a:gd name="T12" fmla="*/ 561 w 565"/>
              <a:gd name="T13" fmla="*/ 19 h 564"/>
              <a:gd name="T14" fmla="*/ 544 w 565"/>
              <a:gd name="T15" fmla="*/ 2 h 564"/>
              <a:gd name="T16" fmla="*/ 491 w 565"/>
              <a:gd name="T17" fmla="*/ 54 h 564"/>
              <a:gd name="T18" fmla="*/ 216 w 565"/>
              <a:gd name="T19" fmla="*/ 329 h 564"/>
              <a:gd name="T20" fmla="*/ 47 w 565"/>
              <a:gd name="T21" fmla="*/ 244 h 564"/>
              <a:gd name="T22" fmla="*/ 491 w 565"/>
              <a:gd name="T23" fmla="*/ 54 h 564"/>
              <a:gd name="T24" fmla="*/ 509 w 565"/>
              <a:gd name="T25" fmla="*/ 73 h 564"/>
              <a:gd name="T26" fmla="*/ 319 w 565"/>
              <a:gd name="T27" fmla="*/ 516 h 564"/>
              <a:gd name="T28" fmla="*/ 235 w 565"/>
              <a:gd name="T29" fmla="*/ 347 h 564"/>
              <a:gd name="T30" fmla="*/ 509 w 565"/>
              <a:gd name="T31" fmla="*/ 73 h 5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565" h="564">
                <a:moveTo>
                  <a:pt x="544" y="2"/>
                </a:moveTo>
                <a:lnTo>
                  <a:pt x="10" y="231"/>
                </a:lnTo>
                <a:cubicBezTo>
                  <a:pt x="0" y="236"/>
                  <a:pt x="0" y="250"/>
                  <a:pt x="10" y="255"/>
                </a:cubicBezTo>
                <a:lnTo>
                  <a:pt x="208" y="355"/>
                </a:lnTo>
                <a:lnTo>
                  <a:pt x="308" y="553"/>
                </a:lnTo>
                <a:cubicBezTo>
                  <a:pt x="313" y="564"/>
                  <a:pt x="328" y="563"/>
                  <a:pt x="332" y="553"/>
                </a:cubicBezTo>
                <a:lnTo>
                  <a:pt x="561" y="19"/>
                </a:lnTo>
                <a:cubicBezTo>
                  <a:pt x="565" y="6"/>
                  <a:pt x="552" y="0"/>
                  <a:pt x="544" y="2"/>
                </a:cubicBezTo>
                <a:close/>
                <a:moveTo>
                  <a:pt x="491" y="54"/>
                </a:moveTo>
                <a:lnTo>
                  <a:pt x="216" y="329"/>
                </a:lnTo>
                <a:lnTo>
                  <a:pt x="47" y="244"/>
                </a:lnTo>
                <a:lnTo>
                  <a:pt x="491" y="54"/>
                </a:lnTo>
                <a:close/>
                <a:moveTo>
                  <a:pt x="509" y="73"/>
                </a:moveTo>
                <a:lnTo>
                  <a:pt x="319" y="516"/>
                </a:lnTo>
                <a:lnTo>
                  <a:pt x="235" y="347"/>
                </a:lnTo>
                <a:lnTo>
                  <a:pt x="509" y="73"/>
                </a:lnTo>
                <a:close/>
              </a:path>
            </a:pathLst>
          </a:custGeom>
          <a:solidFill>
            <a:srgbClr val="38CDC4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6861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638" y="143391"/>
            <a:ext cx="3696310" cy="6571218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6069" y="143391"/>
            <a:ext cx="3696311" cy="657122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</p:pic>
      <p:sp>
        <p:nvSpPr>
          <p:cNvPr id="9" name="내용 개체 틀 2"/>
          <p:cNvSpPr txBox="1">
            <a:spLocks/>
          </p:cNvSpPr>
          <p:nvPr/>
        </p:nvSpPr>
        <p:spPr>
          <a:xfrm>
            <a:off x="8164501" y="482193"/>
            <a:ext cx="3778118" cy="58936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atin typeface="+mn-ea"/>
              </a:rPr>
              <a:t>실시간 거리공연</a:t>
            </a:r>
            <a:endParaRPr lang="en-US" altLang="ko-KR" sz="1600" dirty="0" smtClean="0">
              <a:latin typeface="+mn-ea"/>
            </a:endParaRPr>
          </a:p>
          <a:p>
            <a:pPr algn="just"/>
            <a:endParaRPr lang="en-US" altLang="ko-KR" sz="1400" dirty="0">
              <a:latin typeface="+mn-ea"/>
            </a:endParaRPr>
          </a:p>
          <a:p>
            <a:pPr algn="just"/>
            <a:r>
              <a:rPr lang="en-US" altLang="ko-KR" sz="1400" dirty="0" smtClean="0">
                <a:latin typeface="+mn-ea"/>
              </a:rPr>
              <a:t>1. </a:t>
            </a:r>
            <a:r>
              <a:rPr lang="ko-KR" altLang="en-US" sz="1400" smtClean="0">
                <a:latin typeface="+mn-ea"/>
              </a:rPr>
              <a:t>목록 </a:t>
            </a:r>
            <a:r>
              <a:rPr lang="ko-KR" altLang="en-US" sz="1400" dirty="0" smtClean="0">
                <a:latin typeface="+mn-ea"/>
              </a:rPr>
              <a:t>보기</a:t>
            </a:r>
            <a:endParaRPr lang="en-US" altLang="ko-KR" sz="1400" dirty="0" smtClean="0">
              <a:latin typeface="+mn-ea"/>
            </a:endParaRPr>
          </a:p>
          <a:p>
            <a:pPr marL="285750" indent="-285750" algn="just">
              <a:buFontTx/>
              <a:buChar char="-"/>
            </a:pPr>
            <a:r>
              <a:rPr lang="ko-KR" altLang="en-US" sz="1400" dirty="0" smtClean="0">
                <a:latin typeface="+mn-ea"/>
              </a:rPr>
              <a:t>사용자 접속 시간을 기점으로</a:t>
            </a:r>
            <a:r>
              <a:rPr lang="en-US" altLang="ko-KR" sz="1400" dirty="0" smtClean="0">
                <a:latin typeface="+mn-ea"/>
              </a:rPr>
              <a:t>, </a:t>
            </a:r>
            <a:r>
              <a:rPr lang="ko-KR" altLang="en-US" sz="1400" smtClean="0">
                <a:latin typeface="+mn-ea"/>
              </a:rPr>
              <a:t>현재 진행중인 공연들을 보여준다</a:t>
            </a:r>
            <a:r>
              <a:rPr lang="en-US" altLang="ko-KR" sz="1400" dirty="0" smtClean="0">
                <a:latin typeface="+mn-ea"/>
              </a:rPr>
              <a:t>.</a:t>
            </a:r>
          </a:p>
          <a:p>
            <a:pPr marL="285750" indent="-285750" algn="just">
              <a:buFontTx/>
              <a:buChar char="-"/>
            </a:pPr>
            <a:r>
              <a:rPr lang="ko-KR" altLang="en-US" sz="1400" dirty="0" smtClean="0">
                <a:latin typeface="+mn-ea"/>
              </a:rPr>
              <a:t>공연 시작 시간 순서대로 정렬</a:t>
            </a:r>
            <a:endParaRPr lang="en-US" altLang="ko-KR" sz="1400" dirty="0" smtClean="0">
              <a:latin typeface="+mn-ea"/>
            </a:endParaRPr>
          </a:p>
          <a:p>
            <a:pPr marL="285750" indent="-285750" algn="just">
              <a:buFontTx/>
              <a:buChar char="-"/>
            </a:pPr>
            <a:r>
              <a:rPr lang="ko-KR" altLang="en-US" sz="1400" dirty="0" smtClean="0">
                <a:latin typeface="+mn-ea"/>
              </a:rPr>
              <a:t>내용</a:t>
            </a:r>
            <a:r>
              <a:rPr lang="en-US" altLang="ko-KR" sz="1400" dirty="0" smtClean="0">
                <a:latin typeface="+mn-ea"/>
              </a:rPr>
              <a:t>: </a:t>
            </a:r>
            <a:r>
              <a:rPr lang="ko-KR" altLang="en-US" sz="1400" smtClean="0">
                <a:latin typeface="+mn-ea"/>
              </a:rPr>
              <a:t>공원 </a:t>
            </a:r>
            <a:r>
              <a:rPr lang="ko-KR" altLang="en-US" sz="1400" dirty="0" smtClean="0">
                <a:latin typeface="+mn-ea"/>
              </a:rPr>
              <a:t>이미지</a:t>
            </a:r>
            <a:r>
              <a:rPr lang="en-US" altLang="ko-KR" sz="1400" dirty="0" smtClean="0">
                <a:latin typeface="+mn-ea"/>
              </a:rPr>
              <a:t>, </a:t>
            </a:r>
            <a:r>
              <a:rPr lang="ko-KR" altLang="en-US" sz="1400" smtClean="0">
                <a:latin typeface="+mn-ea"/>
              </a:rPr>
              <a:t>팀 로고</a:t>
            </a:r>
            <a:r>
              <a:rPr lang="en-US" altLang="ko-KR" sz="1400" dirty="0" smtClean="0">
                <a:latin typeface="+mn-ea"/>
              </a:rPr>
              <a:t>, </a:t>
            </a:r>
            <a:r>
              <a:rPr lang="ko-KR" altLang="en-US" sz="1400" smtClean="0">
                <a:latin typeface="+mn-ea"/>
              </a:rPr>
              <a:t>팀명</a:t>
            </a:r>
            <a:r>
              <a:rPr lang="en-US" altLang="ko-KR" sz="1400" dirty="0" smtClean="0">
                <a:latin typeface="+mn-ea"/>
              </a:rPr>
              <a:t>, </a:t>
            </a:r>
            <a:r>
              <a:rPr lang="ko-KR" altLang="en-US" sz="1400" smtClean="0">
                <a:latin typeface="+mn-ea"/>
              </a:rPr>
              <a:t>위치</a:t>
            </a:r>
            <a:r>
              <a:rPr lang="en-US" altLang="ko-KR" sz="1400" dirty="0" smtClean="0">
                <a:latin typeface="+mn-ea"/>
              </a:rPr>
              <a:t>, </a:t>
            </a:r>
            <a:r>
              <a:rPr lang="ko-KR" altLang="en-US" sz="1400" smtClean="0">
                <a:latin typeface="+mn-ea"/>
              </a:rPr>
              <a:t>시간</a:t>
            </a:r>
            <a:endParaRPr lang="en-US" altLang="ko-KR" sz="1400" dirty="0" smtClean="0">
              <a:latin typeface="+mn-ea"/>
            </a:endParaRPr>
          </a:p>
          <a:p>
            <a:pPr marL="285750" indent="-285750" algn="just">
              <a:buFontTx/>
              <a:buChar char="-"/>
            </a:pPr>
            <a:r>
              <a:rPr lang="ko-KR" altLang="en-US" sz="1400" dirty="0" smtClean="0">
                <a:latin typeface="+mn-ea"/>
              </a:rPr>
              <a:t>지도 이미지를 누르면</a:t>
            </a:r>
            <a:r>
              <a:rPr lang="en-US" altLang="ko-KR" sz="1400" dirty="0" smtClean="0">
                <a:latin typeface="+mn-ea"/>
              </a:rPr>
              <a:t>, 2</a:t>
            </a:r>
            <a:r>
              <a:rPr lang="ko-KR" altLang="en-US" sz="1400" smtClean="0">
                <a:latin typeface="+mn-ea"/>
              </a:rPr>
              <a:t>로 이동</a:t>
            </a:r>
            <a:endParaRPr lang="en-US" altLang="ko-KR" sz="1400" dirty="0" smtClean="0">
              <a:latin typeface="+mn-ea"/>
            </a:endParaRPr>
          </a:p>
          <a:p>
            <a:pPr algn="just"/>
            <a:endParaRPr lang="en-US" altLang="ko-KR" sz="1400" dirty="0" smtClean="0">
              <a:latin typeface="+mn-ea"/>
            </a:endParaRPr>
          </a:p>
          <a:p>
            <a:pPr algn="just"/>
            <a:r>
              <a:rPr lang="en-US" altLang="ko-KR" sz="1400" dirty="0" smtClean="0">
                <a:latin typeface="+mn-ea"/>
              </a:rPr>
              <a:t>2. </a:t>
            </a:r>
            <a:r>
              <a:rPr lang="ko-KR" altLang="en-US" sz="1400" smtClean="0">
                <a:latin typeface="+mn-ea"/>
              </a:rPr>
              <a:t>지도 보기</a:t>
            </a:r>
            <a:endParaRPr lang="en-US" altLang="ko-KR" sz="1400" dirty="0" smtClean="0">
              <a:latin typeface="+mn-ea"/>
            </a:endParaRPr>
          </a:p>
          <a:p>
            <a:pPr marL="285750" indent="-285750" algn="just">
              <a:buFontTx/>
              <a:buChar char="-"/>
            </a:pPr>
            <a:r>
              <a:rPr lang="ko-KR" altLang="en-US" sz="1400" dirty="0" smtClean="0">
                <a:latin typeface="+mn-ea"/>
              </a:rPr>
              <a:t>내용</a:t>
            </a:r>
            <a:r>
              <a:rPr lang="en-US" altLang="ko-KR" sz="1400" dirty="0" smtClean="0">
                <a:latin typeface="+mn-ea"/>
              </a:rPr>
              <a:t>: </a:t>
            </a:r>
            <a:r>
              <a:rPr lang="ko-KR" altLang="en-US" sz="1400" smtClean="0">
                <a:latin typeface="+mn-ea"/>
              </a:rPr>
              <a:t>지도 </a:t>
            </a:r>
            <a:r>
              <a:rPr lang="ko-KR" altLang="en-US" sz="1400" dirty="0" smtClean="0">
                <a:latin typeface="+mn-ea"/>
              </a:rPr>
              <a:t>위에 위치 표</a:t>
            </a:r>
            <a:r>
              <a:rPr lang="ko-KR" altLang="en-US" sz="1400" dirty="0">
                <a:latin typeface="+mn-ea"/>
              </a:rPr>
              <a:t>시</a:t>
            </a:r>
            <a:r>
              <a:rPr lang="en-US" altLang="ko-KR" sz="1400" dirty="0" smtClean="0">
                <a:latin typeface="+mn-ea"/>
              </a:rPr>
              <a:t>, </a:t>
            </a:r>
            <a:r>
              <a:rPr lang="ko-KR" altLang="en-US" sz="1400" smtClean="0">
                <a:latin typeface="+mn-ea"/>
              </a:rPr>
              <a:t>팀 로고</a:t>
            </a:r>
            <a:r>
              <a:rPr lang="en-US" altLang="ko-KR" sz="1400" dirty="0" smtClean="0">
                <a:latin typeface="+mn-ea"/>
              </a:rPr>
              <a:t>, </a:t>
            </a:r>
            <a:r>
              <a:rPr lang="ko-KR" altLang="en-US" sz="1400" smtClean="0">
                <a:latin typeface="+mn-ea"/>
              </a:rPr>
              <a:t>팀명</a:t>
            </a:r>
            <a:r>
              <a:rPr lang="en-US" altLang="ko-KR" sz="1400" dirty="0" smtClean="0">
                <a:latin typeface="+mn-ea"/>
              </a:rPr>
              <a:t>, </a:t>
            </a:r>
            <a:r>
              <a:rPr lang="ko-KR" altLang="en-US" sz="1400" smtClean="0">
                <a:latin typeface="+mn-ea"/>
              </a:rPr>
              <a:t>위치</a:t>
            </a:r>
            <a:r>
              <a:rPr lang="en-US" altLang="ko-KR" sz="1400" dirty="0" smtClean="0">
                <a:latin typeface="+mn-ea"/>
              </a:rPr>
              <a:t>, </a:t>
            </a:r>
            <a:r>
              <a:rPr lang="ko-KR" altLang="en-US" sz="1400" smtClean="0">
                <a:latin typeface="+mn-ea"/>
              </a:rPr>
              <a:t>시간</a:t>
            </a:r>
            <a:endParaRPr lang="en-US" altLang="ko-KR" sz="1400" dirty="0" smtClean="0">
              <a:latin typeface="+mn-ea"/>
            </a:endParaRPr>
          </a:p>
          <a:p>
            <a:pPr marL="285750" indent="-285750" algn="just">
              <a:buFontTx/>
              <a:buChar char="-"/>
            </a:pPr>
            <a:r>
              <a:rPr lang="ko-KR" altLang="en-US" sz="1400" dirty="0" smtClean="0">
                <a:latin typeface="+mn-ea"/>
              </a:rPr>
              <a:t>목록 이미지를 누르면</a:t>
            </a:r>
            <a:r>
              <a:rPr lang="en-US" altLang="ko-KR" sz="1400" dirty="0" smtClean="0">
                <a:latin typeface="+mn-ea"/>
              </a:rPr>
              <a:t>, 1</a:t>
            </a:r>
            <a:r>
              <a:rPr lang="ko-KR" altLang="en-US" sz="1400" smtClean="0">
                <a:latin typeface="+mn-ea"/>
              </a:rPr>
              <a:t>로 이동</a:t>
            </a:r>
            <a:endParaRPr lang="en-US" altLang="ko-KR" sz="1400" dirty="0" smtClean="0">
              <a:latin typeface="+mn-ea"/>
            </a:endParaRPr>
          </a:p>
          <a:p>
            <a:pPr marL="285750" indent="-285750" algn="just">
              <a:buFontTx/>
              <a:buChar char="-"/>
            </a:pPr>
            <a:r>
              <a:rPr lang="ko-KR" altLang="en-US" sz="1400" dirty="0" smtClean="0">
                <a:latin typeface="+mn-ea"/>
              </a:rPr>
              <a:t>영역</a:t>
            </a:r>
            <a:r>
              <a:rPr lang="en-US" altLang="ko-KR" sz="1400" dirty="0" smtClean="0">
                <a:latin typeface="+mn-ea"/>
              </a:rPr>
              <a:t>1</a:t>
            </a:r>
            <a:r>
              <a:rPr lang="ko-KR" altLang="en-US" sz="1400" smtClean="0">
                <a:latin typeface="+mn-ea"/>
              </a:rPr>
              <a:t>을 좌우로 밀거나</a:t>
            </a:r>
            <a:r>
              <a:rPr lang="en-US" altLang="ko-KR" sz="1400" dirty="0" smtClean="0">
                <a:latin typeface="+mn-ea"/>
              </a:rPr>
              <a:t> </a:t>
            </a:r>
            <a:r>
              <a:rPr lang="ko-KR" altLang="en-US" sz="1400" smtClean="0">
                <a:latin typeface="+mn-ea"/>
              </a:rPr>
              <a:t>버튼</a:t>
            </a:r>
            <a:r>
              <a:rPr lang="en-US" altLang="ko-KR" sz="1400" dirty="0" smtClean="0">
                <a:latin typeface="+mn-ea"/>
              </a:rPr>
              <a:t>4</a:t>
            </a:r>
            <a:r>
              <a:rPr lang="ko-KR" altLang="en-US" sz="1400" smtClean="0">
                <a:latin typeface="+mn-ea"/>
              </a:rPr>
              <a:t>를 누르면</a:t>
            </a:r>
            <a:r>
              <a:rPr lang="en-US" altLang="ko-KR" sz="1400" dirty="0" smtClean="0">
                <a:latin typeface="+mn-ea"/>
              </a:rPr>
              <a:t>,</a:t>
            </a:r>
            <a:r>
              <a:rPr lang="ko-KR" altLang="en-US" sz="1400" smtClean="0">
                <a:latin typeface="+mn-ea"/>
              </a:rPr>
              <a:t> 이전</a:t>
            </a:r>
            <a:r>
              <a:rPr lang="en-US" altLang="ko-KR" sz="1400" dirty="0" smtClean="0">
                <a:latin typeface="+mn-ea"/>
              </a:rPr>
              <a:t>/</a:t>
            </a:r>
            <a:r>
              <a:rPr lang="ko-KR" altLang="en-US" sz="1400" smtClean="0">
                <a:latin typeface="+mn-ea"/>
              </a:rPr>
              <a:t>다음 공연 정보로 바뀜</a:t>
            </a:r>
            <a:r>
              <a:rPr lang="en-US" altLang="ko-KR" sz="1400" dirty="0" smtClean="0">
                <a:latin typeface="+mn-ea"/>
              </a:rPr>
              <a:t>(</a:t>
            </a:r>
            <a:r>
              <a:rPr lang="ko-KR" altLang="en-US" sz="1400" smtClean="0">
                <a:latin typeface="+mn-ea"/>
              </a:rPr>
              <a:t>지도도</a:t>
            </a:r>
            <a:r>
              <a:rPr lang="en-US" altLang="ko-KR" sz="1400" dirty="0" smtClean="0">
                <a:latin typeface="+mn-ea"/>
              </a:rPr>
              <a:t>).</a:t>
            </a:r>
          </a:p>
          <a:p>
            <a:pPr marL="285750" indent="-285750" algn="just">
              <a:buFontTx/>
              <a:buChar char="-"/>
            </a:pPr>
            <a:endParaRPr lang="en-US" altLang="ko-KR" sz="1400" dirty="0">
              <a:latin typeface="+mn-ea"/>
            </a:endParaRPr>
          </a:p>
          <a:p>
            <a:pPr algn="just"/>
            <a:r>
              <a:rPr lang="en-US" altLang="ko-KR" sz="1400" dirty="0" smtClean="0">
                <a:latin typeface="+mn-ea"/>
              </a:rPr>
              <a:t>3. </a:t>
            </a:r>
            <a:r>
              <a:rPr lang="ko-KR" altLang="en-US" sz="1400">
                <a:latin typeface="+mn-ea"/>
              </a:rPr>
              <a:t>내</a:t>
            </a:r>
            <a:r>
              <a:rPr lang="ko-KR" altLang="en-US" sz="1400" smtClean="0">
                <a:latin typeface="+mn-ea"/>
              </a:rPr>
              <a:t> 위치</a:t>
            </a:r>
            <a:r>
              <a:rPr lang="en-US" altLang="ko-KR" sz="1400" dirty="0" smtClean="0">
                <a:latin typeface="+mn-ea"/>
              </a:rPr>
              <a:t> </a:t>
            </a:r>
            <a:r>
              <a:rPr lang="ko-KR" altLang="en-US" sz="1400" smtClean="0">
                <a:latin typeface="+mn-ea"/>
              </a:rPr>
              <a:t>보기</a:t>
            </a:r>
            <a:endParaRPr lang="en-US" altLang="ko-KR" sz="1400" dirty="0" smtClean="0">
              <a:latin typeface="+mn-ea"/>
            </a:endParaRPr>
          </a:p>
          <a:p>
            <a:pPr marL="285750" indent="-285750" algn="just">
              <a:buFontTx/>
              <a:buChar char="-"/>
            </a:pPr>
            <a:r>
              <a:rPr lang="ko-KR" altLang="en-US" sz="1400" dirty="0" smtClean="0">
                <a:latin typeface="+mn-ea"/>
              </a:rPr>
              <a:t>해당 지도에서 내 위치 표시</a:t>
            </a:r>
            <a:endParaRPr lang="en-US" altLang="ko-KR" sz="1400" dirty="0" smtClean="0">
              <a:latin typeface="+mn-ea"/>
            </a:endParaRPr>
          </a:p>
          <a:p>
            <a:pPr marL="285750" indent="-285750" algn="just">
              <a:buFontTx/>
              <a:buChar char="-"/>
            </a:pPr>
            <a:endParaRPr lang="en-US" altLang="ko-KR" sz="1400" dirty="0" smtClean="0">
              <a:latin typeface="+mn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745690" y="509901"/>
            <a:ext cx="1584251" cy="304616"/>
          </a:xfrm>
          <a:prstGeom prst="rect">
            <a:avLst/>
          </a:prstGeom>
          <a:solidFill>
            <a:srgbClr val="38CD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784275" y="509901"/>
            <a:ext cx="122180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b="1" dirty="0" smtClean="0">
                <a:solidFill>
                  <a:schemeClr val="bg1"/>
                </a:solidFill>
              </a:rPr>
              <a:t>실시간 거리공연</a:t>
            </a:r>
            <a:endParaRPr lang="ko-KR" altLang="en-US" sz="1100" b="1" dirty="0">
              <a:solidFill>
                <a:schemeClr val="bg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648054" y="509901"/>
            <a:ext cx="1584251" cy="304616"/>
          </a:xfrm>
          <a:prstGeom prst="rect">
            <a:avLst/>
          </a:prstGeom>
          <a:solidFill>
            <a:srgbClr val="38CD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4686639" y="509901"/>
            <a:ext cx="122180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b="1" dirty="0" smtClean="0">
                <a:solidFill>
                  <a:schemeClr val="bg1"/>
                </a:solidFill>
              </a:rPr>
              <a:t>실시간 거리공연</a:t>
            </a:r>
            <a:endParaRPr lang="ko-KR" altLang="en-US" sz="1100" b="1" dirty="0">
              <a:solidFill>
                <a:schemeClr val="bg1"/>
              </a:solidFill>
            </a:endParaRPr>
          </a:p>
        </p:txBody>
      </p:sp>
      <p:cxnSp>
        <p:nvCxnSpPr>
          <p:cNvPr id="14" name="직선 화살표 연결선 13"/>
          <p:cNvCxnSpPr/>
          <p:nvPr/>
        </p:nvCxnSpPr>
        <p:spPr>
          <a:xfrm>
            <a:off x="3916218" y="1256146"/>
            <a:ext cx="905164" cy="92363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/>
          <p:nvPr/>
        </p:nvCxnSpPr>
        <p:spPr>
          <a:xfrm flipH="1">
            <a:off x="3445164" y="1138021"/>
            <a:ext cx="4110182" cy="78925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타원 20"/>
          <p:cNvSpPr/>
          <p:nvPr/>
        </p:nvSpPr>
        <p:spPr>
          <a:xfrm>
            <a:off x="3445164" y="868269"/>
            <a:ext cx="216000" cy="216000"/>
          </a:xfrm>
          <a:prstGeom prst="ellipse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rPr>
              <a:t>1</a:t>
            </a:r>
            <a:endParaRPr lang="ko-KR" altLang="en-US" sz="900" b="1" dirty="0">
              <a:solidFill>
                <a:schemeClr val="tx1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7339346" y="868269"/>
            <a:ext cx="216000" cy="216000"/>
          </a:xfrm>
          <a:prstGeom prst="ellipse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900" b="1" dirty="0" smtClean="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rPr>
              <a:t>2</a:t>
            </a:r>
            <a:endParaRPr lang="ko-KR" altLang="en-US" sz="900" b="1" dirty="0">
              <a:solidFill>
                <a:schemeClr val="tx1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637870" y="6099055"/>
            <a:ext cx="314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&gt;</a:t>
            </a:r>
            <a:endParaRPr lang="en-US" altLang="ko-KR" sz="1400" b="1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191416" y="6099054"/>
            <a:ext cx="314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&lt;</a:t>
            </a:r>
          </a:p>
        </p:txBody>
      </p:sp>
      <p:sp>
        <p:nvSpPr>
          <p:cNvPr id="27" name="타원 26"/>
          <p:cNvSpPr/>
          <p:nvPr/>
        </p:nvSpPr>
        <p:spPr>
          <a:xfrm>
            <a:off x="7394590" y="1316646"/>
            <a:ext cx="216000" cy="216000"/>
          </a:xfrm>
          <a:prstGeom prst="ellipse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900" b="1" dirty="0" smtClean="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rPr>
              <a:t>3</a:t>
            </a:r>
            <a:endParaRPr lang="ko-KR" altLang="en-US" sz="900" b="1" dirty="0">
              <a:solidFill>
                <a:schemeClr val="tx1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4103983" y="5991054"/>
            <a:ext cx="216000" cy="216000"/>
          </a:xfrm>
          <a:prstGeom prst="ellipse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rPr>
              <a:t>4</a:t>
            </a:r>
            <a:endParaRPr lang="ko-KR" altLang="en-US" sz="900" b="1" dirty="0">
              <a:solidFill>
                <a:schemeClr val="tx1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4256069" y="5781933"/>
            <a:ext cx="3675046" cy="93267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3" name="직선 화살표 연결선 32"/>
          <p:cNvCxnSpPr>
            <a:stCxn id="32" idx="3"/>
          </p:cNvCxnSpPr>
          <p:nvPr/>
        </p:nvCxnSpPr>
        <p:spPr>
          <a:xfrm>
            <a:off x="7931115" y="6248271"/>
            <a:ext cx="233386" cy="18933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8017033" y="6437610"/>
            <a:ext cx="5774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rgbClr val="FF0000"/>
                </a:solidFill>
              </a:rPr>
              <a:t>영역</a:t>
            </a:r>
            <a:r>
              <a:rPr lang="en-US" altLang="ko-KR" sz="1200" dirty="0" smtClean="0">
                <a:solidFill>
                  <a:srgbClr val="FF0000"/>
                </a:solidFill>
              </a:rPr>
              <a:t>1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180954" y="979147"/>
            <a:ext cx="3385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▼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7083743" y="979147"/>
            <a:ext cx="3385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▼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5875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638" y="143391"/>
            <a:ext cx="3696310" cy="6571218"/>
          </a:xfrm>
          <a:prstGeom prst="rect">
            <a:avLst/>
          </a:prstGeom>
        </p:spPr>
      </p:pic>
      <p:sp>
        <p:nvSpPr>
          <p:cNvPr id="9" name="내용 개체 틀 2"/>
          <p:cNvSpPr txBox="1">
            <a:spLocks/>
          </p:cNvSpPr>
          <p:nvPr/>
        </p:nvSpPr>
        <p:spPr>
          <a:xfrm>
            <a:off x="8164501" y="482193"/>
            <a:ext cx="3778118" cy="58936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atin typeface="+mn-ea"/>
              </a:rPr>
              <a:t>실시간 거리공연</a:t>
            </a:r>
            <a:r>
              <a:rPr lang="en-US" altLang="ko-KR" sz="1600" dirty="0" smtClean="0">
                <a:latin typeface="+mn-ea"/>
              </a:rPr>
              <a:t>(</a:t>
            </a:r>
            <a:r>
              <a:rPr lang="ko-KR" altLang="en-US" sz="1600" smtClean="0">
                <a:latin typeface="+mn-ea"/>
              </a:rPr>
              <a:t>계속</a:t>
            </a:r>
            <a:r>
              <a:rPr lang="en-US" altLang="ko-KR" sz="1600" dirty="0" smtClean="0">
                <a:latin typeface="+mn-ea"/>
              </a:rPr>
              <a:t>)</a:t>
            </a:r>
          </a:p>
          <a:p>
            <a:pPr algn="just"/>
            <a:endParaRPr lang="en-US" altLang="ko-KR" sz="1400" dirty="0">
              <a:latin typeface="+mn-ea"/>
            </a:endParaRPr>
          </a:p>
          <a:p>
            <a:pPr algn="just"/>
            <a:r>
              <a:rPr lang="en-US" altLang="ko-KR" sz="1400" dirty="0" smtClean="0">
                <a:latin typeface="+mn-ea"/>
              </a:rPr>
              <a:t>1. </a:t>
            </a:r>
            <a:r>
              <a:rPr lang="ko-KR" altLang="en-US" sz="1400" smtClean="0">
                <a:latin typeface="+mn-ea"/>
              </a:rPr>
              <a:t>공원 </a:t>
            </a:r>
            <a:r>
              <a:rPr lang="ko-KR" altLang="en-US" sz="1400" dirty="0" smtClean="0">
                <a:latin typeface="+mn-ea"/>
              </a:rPr>
              <a:t>선택</a:t>
            </a:r>
            <a:endParaRPr lang="en-US" altLang="ko-KR" sz="1400" dirty="0" smtClean="0">
              <a:latin typeface="+mn-ea"/>
            </a:endParaRPr>
          </a:p>
          <a:p>
            <a:pPr marL="285750" indent="-285750" algn="just">
              <a:buFontTx/>
              <a:buChar char="-"/>
            </a:pPr>
            <a:r>
              <a:rPr lang="ko-KR" altLang="en-US" sz="1400" dirty="0" smtClean="0">
                <a:latin typeface="+mn-ea"/>
              </a:rPr>
              <a:t>영역</a:t>
            </a:r>
            <a:r>
              <a:rPr lang="en-US" altLang="ko-KR" sz="1400" dirty="0" smtClean="0">
                <a:latin typeface="+mn-ea"/>
              </a:rPr>
              <a:t>1</a:t>
            </a:r>
            <a:r>
              <a:rPr lang="ko-KR" altLang="en-US" sz="1400" smtClean="0">
                <a:latin typeface="+mn-ea"/>
              </a:rPr>
              <a:t>을 눌러 공원을 선택하면</a:t>
            </a:r>
            <a:r>
              <a:rPr lang="en-US" altLang="ko-KR" sz="1400" dirty="0" smtClean="0">
                <a:latin typeface="+mn-ea"/>
              </a:rPr>
              <a:t>, </a:t>
            </a:r>
            <a:r>
              <a:rPr lang="ko-KR" altLang="en-US" sz="1400" smtClean="0">
                <a:latin typeface="+mn-ea"/>
              </a:rPr>
              <a:t>해당 공원에서 진행중인 거리공연만 볼 수 있다</a:t>
            </a:r>
            <a:r>
              <a:rPr lang="en-US" altLang="ko-KR" sz="1400" dirty="0" smtClean="0">
                <a:latin typeface="+mn-ea"/>
              </a:rPr>
              <a:t>.</a:t>
            </a:r>
          </a:p>
          <a:p>
            <a:pPr marL="285750" indent="-285750" algn="just">
              <a:buFontTx/>
              <a:buChar char="-"/>
            </a:pPr>
            <a:r>
              <a:rPr lang="ko-KR" altLang="en-US" sz="1400" dirty="0" smtClean="0">
                <a:latin typeface="+mn-ea"/>
              </a:rPr>
              <a:t>지도 보기 상태에서도 마찬가지</a:t>
            </a:r>
            <a:endParaRPr lang="en-US" altLang="ko-KR" sz="1400" dirty="0" smtClean="0">
              <a:latin typeface="+mn-ea"/>
            </a:endParaRPr>
          </a:p>
          <a:p>
            <a:pPr marL="285750" indent="-285750" algn="just">
              <a:buFontTx/>
              <a:buChar char="-"/>
            </a:pPr>
            <a:endParaRPr lang="en-US" altLang="ko-KR" sz="1400" dirty="0" smtClean="0">
              <a:latin typeface="+mn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745690" y="509901"/>
            <a:ext cx="1584251" cy="304616"/>
          </a:xfrm>
          <a:prstGeom prst="rect">
            <a:avLst/>
          </a:prstGeom>
          <a:solidFill>
            <a:srgbClr val="38CD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784275" y="509901"/>
            <a:ext cx="122180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b="1" dirty="0" smtClean="0">
                <a:solidFill>
                  <a:schemeClr val="bg1"/>
                </a:solidFill>
              </a:rPr>
              <a:t>실시간 거리공연</a:t>
            </a:r>
            <a:endParaRPr lang="ko-KR" altLang="en-US" sz="1100" b="1" dirty="0">
              <a:solidFill>
                <a:schemeClr val="bg1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368902" y="907369"/>
            <a:ext cx="3150607" cy="4092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3" name="직선 화살표 연결선 32"/>
          <p:cNvCxnSpPr>
            <a:stCxn id="32" idx="0"/>
          </p:cNvCxnSpPr>
          <p:nvPr/>
        </p:nvCxnSpPr>
        <p:spPr>
          <a:xfrm flipV="1">
            <a:off x="1944206" y="771511"/>
            <a:ext cx="273999" cy="13585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3180954" y="979147"/>
            <a:ext cx="3385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▼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174566" y="603657"/>
            <a:ext cx="5774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rgbClr val="FF0000"/>
                </a:solidFill>
              </a:rPr>
              <a:t>영역</a:t>
            </a:r>
            <a:r>
              <a:rPr lang="en-US" altLang="ko-KR" sz="1200" dirty="0" smtClean="0">
                <a:solidFill>
                  <a:srgbClr val="FF0000"/>
                </a:solidFill>
              </a:rPr>
              <a:t>1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75" y="143391"/>
            <a:ext cx="3673898" cy="6571218"/>
          </a:xfrm>
          <a:prstGeom prst="rect">
            <a:avLst/>
          </a:prstGeom>
        </p:spPr>
      </p:pic>
      <p:sp>
        <p:nvSpPr>
          <p:cNvPr id="30" name="직사각형 29"/>
          <p:cNvSpPr/>
          <p:nvPr/>
        </p:nvSpPr>
        <p:spPr>
          <a:xfrm>
            <a:off x="4674204" y="509901"/>
            <a:ext cx="1584251" cy="304616"/>
          </a:xfrm>
          <a:prstGeom prst="rect">
            <a:avLst/>
          </a:prstGeom>
          <a:solidFill>
            <a:srgbClr val="38CD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4712789" y="509901"/>
            <a:ext cx="122180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b="1" dirty="0" smtClean="0">
                <a:solidFill>
                  <a:schemeClr val="bg1"/>
                </a:solidFill>
              </a:rPr>
              <a:t>실시간 거리공연</a:t>
            </a:r>
            <a:endParaRPr lang="ko-KR" altLang="en-US" sz="1100" b="1" dirty="0">
              <a:solidFill>
                <a:schemeClr val="bg1"/>
              </a:solidFill>
            </a:endParaRPr>
          </a:p>
        </p:txBody>
      </p:sp>
      <p:cxnSp>
        <p:nvCxnSpPr>
          <p:cNvPr id="35" name="직선 화살표 연결선 34"/>
          <p:cNvCxnSpPr>
            <a:stCxn id="36" idx="3"/>
          </p:cNvCxnSpPr>
          <p:nvPr/>
        </p:nvCxnSpPr>
        <p:spPr>
          <a:xfrm>
            <a:off x="3519509" y="1117647"/>
            <a:ext cx="913946" cy="78504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7083485" y="973507"/>
            <a:ext cx="3385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▼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39" name="타원 38"/>
          <p:cNvSpPr/>
          <p:nvPr/>
        </p:nvSpPr>
        <p:spPr>
          <a:xfrm>
            <a:off x="239638" y="807687"/>
            <a:ext cx="216000" cy="216000"/>
          </a:xfrm>
          <a:prstGeom prst="ellipse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rPr>
              <a:t>1</a:t>
            </a:r>
            <a:endParaRPr lang="ko-KR" altLang="en-US" sz="900" b="1" dirty="0">
              <a:solidFill>
                <a:schemeClr val="tx1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11556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Background"/>
          <p:cNvSpPr/>
          <p:nvPr/>
        </p:nvSpPr>
        <p:spPr>
          <a:xfrm>
            <a:off x="1677363" y="143391"/>
            <a:ext cx="3696311" cy="6571218"/>
          </a:xfrm>
          <a:prstGeom prst="rect">
            <a:avLst/>
          </a:prstGeom>
          <a:solidFill>
            <a:srgbClr val="EEEEEE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 smtClean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내용 개체 틀 2"/>
          <p:cNvSpPr txBox="1">
            <a:spLocks/>
          </p:cNvSpPr>
          <p:nvPr/>
        </p:nvSpPr>
        <p:spPr>
          <a:xfrm>
            <a:off x="6634480" y="482193"/>
            <a:ext cx="5059680" cy="30473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atin typeface="+mn-ea"/>
              </a:rPr>
              <a:t>공연 일정</a:t>
            </a:r>
            <a:endParaRPr lang="en-US" altLang="ko-KR" sz="1600" dirty="0" smtClean="0">
              <a:latin typeface="+mn-ea"/>
            </a:endParaRPr>
          </a:p>
          <a:p>
            <a:pPr algn="just"/>
            <a:endParaRPr lang="en-US" altLang="ko-KR" sz="1400" dirty="0">
              <a:latin typeface="+mn-ea"/>
            </a:endParaRPr>
          </a:p>
          <a:p>
            <a:pPr marL="285750" indent="-285750" algn="just">
              <a:buFontTx/>
              <a:buChar char="-"/>
            </a:pPr>
            <a:r>
              <a:rPr lang="ko-KR" altLang="en-US" sz="1400" dirty="0" smtClean="0">
                <a:latin typeface="+mn-ea"/>
              </a:rPr>
              <a:t>달력에서 날짜를 선택하면</a:t>
            </a:r>
            <a:r>
              <a:rPr lang="en-US" altLang="ko-KR" sz="1400" dirty="0" smtClean="0">
                <a:latin typeface="+mn-ea"/>
              </a:rPr>
              <a:t>, </a:t>
            </a:r>
            <a:r>
              <a:rPr lang="ko-KR" altLang="en-US" sz="1400" smtClean="0">
                <a:latin typeface="+mn-ea"/>
              </a:rPr>
              <a:t>해당날에 예정된 공연 리스트가 뜬다</a:t>
            </a:r>
            <a:r>
              <a:rPr lang="en-US" altLang="ko-KR" sz="1400" dirty="0" smtClean="0">
                <a:latin typeface="+mn-ea"/>
              </a:rPr>
              <a:t>(</a:t>
            </a:r>
            <a:r>
              <a:rPr lang="ko-KR" altLang="en-US" sz="1400" smtClean="0">
                <a:latin typeface="+mn-ea"/>
              </a:rPr>
              <a:t>시작 시간 순서대로</a:t>
            </a:r>
            <a:r>
              <a:rPr lang="en-US" altLang="ko-KR" sz="1400" dirty="0" smtClean="0">
                <a:latin typeface="+mn-ea"/>
              </a:rPr>
              <a:t>).</a:t>
            </a:r>
          </a:p>
          <a:p>
            <a:pPr marL="285750" indent="-285750" algn="just">
              <a:buFontTx/>
              <a:buChar char="-"/>
            </a:pPr>
            <a:r>
              <a:rPr lang="ko-KR" altLang="en-US" sz="1400" dirty="0" smtClean="0">
                <a:latin typeface="+mn-ea"/>
              </a:rPr>
              <a:t>내용</a:t>
            </a:r>
            <a:r>
              <a:rPr lang="en-US" altLang="ko-KR" sz="1400" dirty="0" smtClean="0">
                <a:latin typeface="+mn-ea"/>
              </a:rPr>
              <a:t>: </a:t>
            </a:r>
            <a:r>
              <a:rPr lang="ko-KR" altLang="en-US" sz="1400" smtClean="0">
                <a:latin typeface="+mn-ea"/>
              </a:rPr>
              <a:t>팀 로고</a:t>
            </a:r>
            <a:r>
              <a:rPr lang="en-US" altLang="ko-KR" sz="1400" dirty="0" smtClean="0">
                <a:latin typeface="+mn-ea"/>
              </a:rPr>
              <a:t>, </a:t>
            </a:r>
            <a:r>
              <a:rPr lang="ko-KR" altLang="en-US" sz="1400" smtClean="0">
                <a:latin typeface="+mn-ea"/>
              </a:rPr>
              <a:t>팀명</a:t>
            </a:r>
            <a:r>
              <a:rPr lang="en-US" altLang="ko-KR" sz="1400" dirty="0" smtClean="0">
                <a:latin typeface="+mn-ea"/>
              </a:rPr>
              <a:t>, </a:t>
            </a:r>
            <a:r>
              <a:rPr lang="ko-KR" altLang="en-US" sz="1400" smtClean="0">
                <a:latin typeface="+mn-ea"/>
              </a:rPr>
              <a:t>시간</a:t>
            </a:r>
            <a:r>
              <a:rPr lang="en-US" altLang="ko-KR" sz="1400" dirty="0" smtClean="0">
                <a:latin typeface="+mn-ea"/>
              </a:rPr>
              <a:t>, </a:t>
            </a:r>
            <a:r>
              <a:rPr lang="ko-KR" altLang="en-US" sz="1400" smtClean="0">
                <a:latin typeface="+mn-ea"/>
              </a:rPr>
              <a:t>장소</a:t>
            </a:r>
            <a:r>
              <a:rPr lang="en-US" altLang="ko-KR" sz="1400" dirty="0" smtClean="0">
                <a:latin typeface="+mn-ea"/>
              </a:rPr>
              <a:t>, </a:t>
            </a:r>
            <a:r>
              <a:rPr lang="ko-KR" altLang="en-US" sz="1400" smtClean="0">
                <a:latin typeface="+mn-ea"/>
              </a:rPr>
              <a:t>지도 보기</a:t>
            </a:r>
            <a:endParaRPr lang="en-US" altLang="ko-KR" sz="1400" dirty="0" smtClean="0">
              <a:latin typeface="+mn-ea"/>
            </a:endParaRPr>
          </a:p>
          <a:p>
            <a:pPr marL="285750" indent="-285750" algn="just">
              <a:buFontTx/>
              <a:buChar char="-"/>
            </a:pPr>
            <a:r>
              <a:rPr lang="ko-KR" altLang="en-US" sz="1400" dirty="0" smtClean="0">
                <a:latin typeface="+mn-ea"/>
              </a:rPr>
              <a:t>달력을 좌우로 밀면</a:t>
            </a:r>
            <a:r>
              <a:rPr lang="en-US" altLang="ko-KR" sz="1400" dirty="0" smtClean="0">
                <a:latin typeface="+mn-ea"/>
              </a:rPr>
              <a:t>, </a:t>
            </a:r>
            <a:r>
              <a:rPr lang="ko-KR" altLang="en-US" sz="1400" smtClean="0">
                <a:latin typeface="+mn-ea"/>
              </a:rPr>
              <a:t>이전</a:t>
            </a:r>
            <a:r>
              <a:rPr lang="en-US" altLang="ko-KR" sz="1400" dirty="0" smtClean="0">
                <a:latin typeface="+mn-ea"/>
              </a:rPr>
              <a:t>/</a:t>
            </a:r>
            <a:r>
              <a:rPr lang="ko-KR" altLang="en-US" sz="1400" smtClean="0">
                <a:latin typeface="+mn-ea"/>
              </a:rPr>
              <a:t>다음 달로 이동</a:t>
            </a:r>
            <a:endParaRPr lang="en-US" altLang="ko-KR" sz="1400" dirty="0" smtClean="0">
              <a:latin typeface="+mn-ea"/>
            </a:endParaRPr>
          </a:p>
          <a:p>
            <a:pPr marL="285750" indent="-285750" algn="just">
              <a:buFontTx/>
              <a:buChar char="-"/>
            </a:pPr>
            <a:r>
              <a:rPr lang="ko-KR" altLang="en-US" sz="1400" dirty="0" smtClean="0">
                <a:latin typeface="+mn-ea"/>
              </a:rPr>
              <a:t>처음엔 오늘 날짜</a:t>
            </a:r>
            <a:r>
              <a:rPr lang="en-US" altLang="ko-KR" sz="1400" dirty="0" smtClean="0">
                <a:latin typeface="+mn-ea"/>
              </a:rPr>
              <a:t>(</a:t>
            </a:r>
            <a:r>
              <a:rPr lang="ko-KR" altLang="en-US" sz="1400" smtClean="0">
                <a:latin typeface="+mn-ea"/>
              </a:rPr>
              <a:t>빨강</a:t>
            </a:r>
            <a:r>
              <a:rPr lang="en-US" altLang="ko-KR" sz="1400" dirty="0" smtClean="0">
                <a:latin typeface="+mn-ea"/>
              </a:rPr>
              <a:t>)</a:t>
            </a:r>
            <a:r>
              <a:rPr lang="ko-KR" altLang="en-US" sz="1400" smtClean="0">
                <a:latin typeface="+mn-ea"/>
              </a:rPr>
              <a:t>로 눌러져 있음</a:t>
            </a:r>
            <a:endParaRPr lang="en-US" altLang="ko-KR" sz="1400" dirty="0" smtClean="0">
              <a:latin typeface="+mn-ea"/>
            </a:endParaRPr>
          </a:p>
          <a:p>
            <a:pPr marL="285750" indent="-285750" algn="just">
              <a:buFontTx/>
              <a:buChar char="-"/>
            </a:pPr>
            <a:r>
              <a:rPr lang="ko-KR" altLang="en-US" sz="1400" dirty="0" smtClean="0">
                <a:latin typeface="+mn-ea"/>
              </a:rPr>
              <a:t>일정이 하나라도 있는 날짜는 파란색으로 표시</a:t>
            </a:r>
            <a:endParaRPr lang="en-US" altLang="ko-KR" sz="1400" dirty="0" smtClean="0">
              <a:latin typeface="+mn-ea"/>
            </a:endParaRPr>
          </a:p>
          <a:p>
            <a:pPr marL="285750" indent="-285750" algn="just">
              <a:buFontTx/>
              <a:buChar char="-"/>
            </a:pPr>
            <a:r>
              <a:rPr lang="ko-KR" altLang="en-US" sz="1400" dirty="0" smtClean="0">
                <a:latin typeface="+mn-ea"/>
              </a:rPr>
              <a:t>해당일에 일정이 없으면 </a:t>
            </a:r>
            <a:r>
              <a:rPr lang="en-US" altLang="ko-KR" sz="1400" dirty="0" smtClean="0">
                <a:latin typeface="+mn-ea"/>
              </a:rPr>
              <a:t>“</a:t>
            </a:r>
            <a:r>
              <a:rPr lang="ko-KR" altLang="en-US" sz="1400" smtClean="0">
                <a:latin typeface="+mn-ea"/>
              </a:rPr>
              <a:t>등록된 일정이 없습니다</a:t>
            </a:r>
            <a:r>
              <a:rPr lang="en-US" altLang="ko-KR" sz="1400" dirty="0" smtClean="0">
                <a:latin typeface="+mn-ea"/>
              </a:rPr>
              <a:t>.”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7363" y="143391"/>
            <a:ext cx="3696311" cy="657122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6" name="직사각형 5"/>
          <p:cNvSpPr/>
          <p:nvPr/>
        </p:nvSpPr>
        <p:spPr>
          <a:xfrm>
            <a:off x="2232836" y="500665"/>
            <a:ext cx="1584251" cy="304616"/>
          </a:xfrm>
          <a:prstGeom prst="rect">
            <a:avLst/>
          </a:prstGeom>
          <a:solidFill>
            <a:srgbClr val="38CD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2205585" y="500665"/>
            <a:ext cx="8547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b="1" dirty="0" smtClean="0">
                <a:solidFill>
                  <a:schemeClr val="bg1"/>
                </a:solidFill>
              </a:rPr>
              <a:t>공연 일정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" name="타원 2"/>
          <p:cNvSpPr/>
          <p:nvPr/>
        </p:nvSpPr>
        <p:spPr>
          <a:xfrm>
            <a:off x="4886034" y="1911929"/>
            <a:ext cx="441456" cy="42487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/>
          <p:cNvCxnSpPr>
            <a:stCxn id="3" idx="6"/>
            <a:endCxn id="11" idx="1"/>
          </p:cNvCxnSpPr>
          <p:nvPr/>
        </p:nvCxnSpPr>
        <p:spPr>
          <a:xfrm flipV="1">
            <a:off x="5327490" y="2059667"/>
            <a:ext cx="242936" cy="6469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570426" y="1921167"/>
            <a:ext cx="5774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smtClean="0">
                <a:solidFill>
                  <a:srgbClr val="FF0000"/>
                </a:solidFill>
              </a:rPr>
              <a:t>오늘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276038" y="4223352"/>
            <a:ext cx="7489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ko-KR" altLang="en-US" sz="1100" b="1" dirty="0" err="1" smtClean="0"/>
              <a:t>크루키드</a:t>
            </a:r>
            <a:endParaRPr lang="ko-KR" altLang="en-US" sz="1100" b="1" dirty="0"/>
          </a:p>
        </p:txBody>
      </p:sp>
      <p:grpSp>
        <p:nvGrpSpPr>
          <p:cNvPr id="14" name="Placeholder"/>
          <p:cNvGrpSpPr>
            <a:grpSpLocks/>
          </p:cNvGrpSpPr>
          <p:nvPr/>
        </p:nvGrpSpPr>
        <p:grpSpPr bwMode="auto">
          <a:xfrm>
            <a:off x="1785281" y="4145552"/>
            <a:ext cx="429540" cy="417211"/>
            <a:chOff x="508000" y="1397000"/>
            <a:chExt cx="1008112" cy="1008112"/>
          </a:xfrm>
          <a:solidFill>
            <a:srgbClr val="FFFFFF"/>
          </a:solidFill>
        </p:grpSpPr>
        <p:sp>
          <p:nvSpPr>
            <p:cNvPr id="15" name="Border"/>
            <p:cNvSpPr>
              <a:spLocks/>
            </p:cNvSpPr>
            <p:nvPr/>
          </p:nvSpPr>
          <p:spPr bwMode="auto">
            <a:xfrm>
              <a:off x="508000" y="1397000"/>
              <a:ext cx="1008112" cy="1008112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6" name="Line 2"/>
            <p:cNvSpPr>
              <a:spLocks/>
            </p:cNvSpPr>
            <p:nvPr/>
          </p:nvSpPr>
          <p:spPr bwMode="auto">
            <a:xfrm>
              <a:off x="508000" y="1397000"/>
              <a:ext cx="1008112" cy="1008112"/>
            </a:xfrm>
            <a:custGeom>
              <a:avLst/>
              <a:gdLst>
                <a:gd name="connsiteX0" fmla="*/ 0 w 1008112"/>
                <a:gd name="connsiteY0" fmla="*/ 1008112 h 1008112"/>
                <a:gd name="connsiteX1" fmla="*/ 1008112 w 1008112"/>
                <a:gd name="connsiteY1" fmla="*/ 0 h 10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8112" h="1008112">
                  <a:moveTo>
                    <a:pt x="0" y="1008112"/>
                  </a:moveTo>
                  <a:lnTo>
                    <a:pt x="1008112" y="0"/>
                  </a:lnTo>
                </a:path>
              </a:pathLst>
            </a:cu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7" name="Line 1"/>
            <p:cNvSpPr>
              <a:spLocks/>
            </p:cNvSpPr>
            <p:nvPr/>
          </p:nvSpPr>
          <p:spPr bwMode="auto">
            <a:xfrm>
              <a:off x="508000" y="1397000"/>
              <a:ext cx="1008112" cy="1008112"/>
            </a:xfrm>
            <a:custGeom>
              <a:avLst/>
              <a:gdLst>
                <a:gd name="connsiteX0" fmla="*/ 1008112 w 1008112"/>
                <a:gd name="connsiteY0" fmla="*/ 1008112 h 1008112"/>
                <a:gd name="connsiteX1" fmla="*/ 0 w 1008112"/>
                <a:gd name="connsiteY1" fmla="*/ 0 h 10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8112" h="1008112">
                  <a:moveTo>
                    <a:pt x="1008112" y="1008112"/>
                  </a:moveTo>
                  <a:lnTo>
                    <a:pt x="0" y="0"/>
                  </a:lnTo>
                </a:path>
              </a:pathLst>
            </a:cu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18" name="Location"/>
          <p:cNvSpPr>
            <a:spLocks noChangeAspect="1" noEditPoints="1"/>
          </p:cNvSpPr>
          <p:nvPr/>
        </p:nvSpPr>
        <p:spPr bwMode="auto">
          <a:xfrm>
            <a:off x="5026228" y="4233355"/>
            <a:ext cx="161068" cy="241603"/>
          </a:xfrm>
          <a:custGeom>
            <a:avLst/>
            <a:gdLst>
              <a:gd name="T0" fmla="*/ 213 w 426"/>
              <a:gd name="T1" fmla="*/ 0 h 642"/>
              <a:gd name="T2" fmla="*/ 0 w 426"/>
              <a:gd name="T3" fmla="*/ 213 h 642"/>
              <a:gd name="T4" fmla="*/ 102 w 426"/>
              <a:gd name="T5" fmla="*/ 497 h 642"/>
              <a:gd name="T6" fmla="*/ 203 w 426"/>
              <a:gd name="T7" fmla="*/ 635 h 642"/>
              <a:gd name="T8" fmla="*/ 223 w 426"/>
              <a:gd name="T9" fmla="*/ 635 h 642"/>
              <a:gd name="T10" fmla="*/ 324 w 426"/>
              <a:gd name="T11" fmla="*/ 495 h 642"/>
              <a:gd name="T12" fmla="*/ 426 w 426"/>
              <a:gd name="T13" fmla="*/ 213 h 642"/>
              <a:gd name="T14" fmla="*/ 213 w 426"/>
              <a:gd name="T15" fmla="*/ 0 h 642"/>
              <a:gd name="T16" fmla="*/ 213 w 426"/>
              <a:gd name="T17" fmla="*/ 27 h 642"/>
              <a:gd name="T18" fmla="*/ 400 w 426"/>
              <a:gd name="T19" fmla="*/ 213 h 642"/>
              <a:gd name="T20" fmla="*/ 302 w 426"/>
              <a:gd name="T21" fmla="*/ 481 h 642"/>
              <a:gd name="T22" fmla="*/ 213 w 426"/>
              <a:gd name="T23" fmla="*/ 605 h 642"/>
              <a:gd name="T24" fmla="*/ 124 w 426"/>
              <a:gd name="T25" fmla="*/ 482 h 642"/>
              <a:gd name="T26" fmla="*/ 26 w 426"/>
              <a:gd name="T27" fmla="*/ 213 h 642"/>
              <a:gd name="T28" fmla="*/ 213 w 426"/>
              <a:gd name="T29" fmla="*/ 27 h 642"/>
              <a:gd name="T30" fmla="*/ 213 w 426"/>
              <a:gd name="T31" fmla="*/ 133 h 642"/>
              <a:gd name="T32" fmla="*/ 120 w 426"/>
              <a:gd name="T33" fmla="*/ 227 h 642"/>
              <a:gd name="T34" fmla="*/ 213 w 426"/>
              <a:gd name="T35" fmla="*/ 320 h 642"/>
              <a:gd name="T36" fmla="*/ 306 w 426"/>
              <a:gd name="T37" fmla="*/ 227 h 642"/>
              <a:gd name="T38" fmla="*/ 213 w 426"/>
              <a:gd name="T39" fmla="*/ 133 h 642"/>
              <a:gd name="T40" fmla="*/ 213 w 426"/>
              <a:gd name="T41" fmla="*/ 160 h 642"/>
              <a:gd name="T42" fmla="*/ 280 w 426"/>
              <a:gd name="T43" fmla="*/ 227 h 642"/>
              <a:gd name="T44" fmla="*/ 213 w 426"/>
              <a:gd name="T45" fmla="*/ 293 h 642"/>
              <a:gd name="T46" fmla="*/ 146 w 426"/>
              <a:gd name="T47" fmla="*/ 227 h 642"/>
              <a:gd name="T48" fmla="*/ 213 w 426"/>
              <a:gd name="T49" fmla="*/ 160 h 6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426" h="642">
                <a:moveTo>
                  <a:pt x="213" y="0"/>
                </a:moveTo>
                <a:cubicBezTo>
                  <a:pt x="95" y="0"/>
                  <a:pt x="0" y="95"/>
                  <a:pt x="0" y="213"/>
                </a:cubicBezTo>
                <a:cubicBezTo>
                  <a:pt x="0" y="311"/>
                  <a:pt x="51" y="415"/>
                  <a:pt x="102" y="497"/>
                </a:cubicBezTo>
                <a:cubicBezTo>
                  <a:pt x="152" y="578"/>
                  <a:pt x="203" y="635"/>
                  <a:pt x="203" y="635"/>
                </a:cubicBezTo>
                <a:cubicBezTo>
                  <a:pt x="208" y="642"/>
                  <a:pt x="218" y="641"/>
                  <a:pt x="223" y="635"/>
                </a:cubicBezTo>
                <a:cubicBezTo>
                  <a:pt x="223" y="635"/>
                  <a:pt x="274" y="577"/>
                  <a:pt x="324" y="495"/>
                </a:cubicBezTo>
                <a:cubicBezTo>
                  <a:pt x="375" y="413"/>
                  <a:pt x="426" y="309"/>
                  <a:pt x="426" y="213"/>
                </a:cubicBezTo>
                <a:cubicBezTo>
                  <a:pt x="426" y="95"/>
                  <a:pt x="331" y="0"/>
                  <a:pt x="213" y="0"/>
                </a:cubicBezTo>
                <a:close/>
                <a:moveTo>
                  <a:pt x="213" y="27"/>
                </a:moveTo>
                <a:cubicBezTo>
                  <a:pt x="317" y="27"/>
                  <a:pt x="400" y="110"/>
                  <a:pt x="400" y="213"/>
                </a:cubicBezTo>
                <a:cubicBezTo>
                  <a:pt x="400" y="299"/>
                  <a:pt x="351" y="401"/>
                  <a:pt x="302" y="481"/>
                </a:cubicBezTo>
                <a:cubicBezTo>
                  <a:pt x="260" y="548"/>
                  <a:pt x="225" y="591"/>
                  <a:pt x="213" y="605"/>
                </a:cubicBezTo>
                <a:cubicBezTo>
                  <a:pt x="201" y="591"/>
                  <a:pt x="166" y="549"/>
                  <a:pt x="124" y="482"/>
                </a:cubicBezTo>
                <a:cubicBezTo>
                  <a:pt x="75" y="403"/>
                  <a:pt x="26" y="301"/>
                  <a:pt x="26" y="213"/>
                </a:cubicBezTo>
                <a:cubicBezTo>
                  <a:pt x="26" y="110"/>
                  <a:pt x="110" y="27"/>
                  <a:pt x="213" y="27"/>
                </a:cubicBezTo>
                <a:close/>
                <a:moveTo>
                  <a:pt x="213" y="133"/>
                </a:moveTo>
                <a:cubicBezTo>
                  <a:pt x="162" y="133"/>
                  <a:pt x="120" y="175"/>
                  <a:pt x="120" y="227"/>
                </a:cubicBezTo>
                <a:cubicBezTo>
                  <a:pt x="120" y="278"/>
                  <a:pt x="162" y="320"/>
                  <a:pt x="213" y="320"/>
                </a:cubicBezTo>
                <a:cubicBezTo>
                  <a:pt x="264" y="320"/>
                  <a:pt x="306" y="278"/>
                  <a:pt x="306" y="227"/>
                </a:cubicBezTo>
                <a:cubicBezTo>
                  <a:pt x="306" y="175"/>
                  <a:pt x="264" y="133"/>
                  <a:pt x="213" y="133"/>
                </a:cubicBezTo>
                <a:close/>
                <a:moveTo>
                  <a:pt x="213" y="160"/>
                </a:moveTo>
                <a:cubicBezTo>
                  <a:pt x="250" y="160"/>
                  <a:pt x="280" y="190"/>
                  <a:pt x="280" y="227"/>
                </a:cubicBezTo>
                <a:cubicBezTo>
                  <a:pt x="280" y="264"/>
                  <a:pt x="250" y="293"/>
                  <a:pt x="213" y="293"/>
                </a:cubicBezTo>
                <a:cubicBezTo>
                  <a:pt x="176" y="293"/>
                  <a:pt x="146" y="264"/>
                  <a:pt x="146" y="227"/>
                </a:cubicBezTo>
                <a:cubicBezTo>
                  <a:pt x="146" y="190"/>
                  <a:pt x="176" y="160"/>
                  <a:pt x="213" y="160"/>
                </a:cubicBezTo>
                <a:close/>
              </a:path>
            </a:pathLst>
          </a:custGeom>
          <a:solidFill>
            <a:srgbClr val="5F5F5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743949" y="3762500"/>
            <a:ext cx="8467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 smtClean="0"/>
              <a:t>11.14(</a:t>
            </a:r>
            <a:r>
              <a:rPr lang="ko-KR" altLang="en-US" sz="1200" b="1" smtClean="0"/>
              <a:t>토</a:t>
            </a:r>
            <a:r>
              <a:rPr lang="en-US" altLang="ko-KR" sz="1200" b="1" dirty="0" smtClean="0"/>
              <a:t>)</a:t>
            </a:r>
            <a:endParaRPr lang="ko-KR" altLang="en-US" sz="1200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3104777" y="4223352"/>
            <a:ext cx="173156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altLang="ko-KR" sz="1100" dirty="0" smtClean="0"/>
              <a:t>14:00~18:00       </a:t>
            </a:r>
            <a:r>
              <a:rPr lang="ko-KR" altLang="en-US" sz="1100" smtClean="0"/>
              <a:t>여의도</a:t>
            </a:r>
            <a:endParaRPr lang="ko-KR" altLang="en-US" sz="1100" dirty="0"/>
          </a:p>
        </p:txBody>
      </p:sp>
      <p:pic>
        <p:nvPicPr>
          <p:cNvPr id="4" name="그림 3"/>
          <p:cNvPicPr preferRelativeResize="0">
            <a:picLocks/>
          </p:cNvPicPr>
          <p:nvPr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96" t="18100" r="22542" b="33115"/>
          <a:stretch/>
        </p:blipFill>
        <p:spPr>
          <a:xfrm>
            <a:off x="5106762" y="4718704"/>
            <a:ext cx="180000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951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그림 1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0146" y="143391"/>
            <a:ext cx="3691693" cy="6571218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347636" y="877455"/>
            <a:ext cx="3696312" cy="583715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745690" y="509901"/>
            <a:ext cx="1584251" cy="304616"/>
          </a:xfrm>
          <a:prstGeom prst="rect">
            <a:avLst/>
          </a:prstGeom>
          <a:solidFill>
            <a:srgbClr val="38CD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784275" y="509901"/>
            <a:ext cx="122180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b="1" dirty="0" smtClean="0">
                <a:solidFill>
                  <a:schemeClr val="bg1"/>
                </a:solidFill>
              </a:rPr>
              <a:t>실시간 거리공연</a:t>
            </a:r>
            <a:endParaRPr lang="ko-KR" altLang="en-US" sz="1100" b="1" dirty="0">
              <a:solidFill>
                <a:schemeClr val="bg1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180954" y="979147"/>
            <a:ext cx="3385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▼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174566" y="603657"/>
            <a:ext cx="5774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rgbClr val="FF0000"/>
                </a:solidFill>
              </a:rPr>
              <a:t>영역</a:t>
            </a:r>
            <a:r>
              <a:rPr lang="en-US" altLang="ko-KR" sz="1200" dirty="0" smtClean="0">
                <a:solidFill>
                  <a:srgbClr val="FF0000"/>
                </a:solidFill>
              </a:rPr>
              <a:t>1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829"/>
          <a:stretch/>
        </p:blipFill>
        <p:spPr>
          <a:xfrm>
            <a:off x="347637" y="143391"/>
            <a:ext cx="3696311" cy="734064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</p:pic>
      <p:sp>
        <p:nvSpPr>
          <p:cNvPr id="49" name="직사각형 48"/>
          <p:cNvSpPr/>
          <p:nvPr/>
        </p:nvSpPr>
        <p:spPr>
          <a:xfrm>
            <a:off x="902800" y="500665"/>
            <a:ext cx="1584251" cy="304616"/>
          </a:xfrm>
          <a:prstGeom prst="rect">
            <a:avLst/>
          </a:prstGeom>
          <a:solidFill>
            <a:srgbClr val="38CD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/>
          <p:cNvSpPr txBox="1"/>
          <p:nvPr/>
        </p:nvSpPr>
        <p:spPr>
          <a:xfrm>
            <a:off x="798606" y="500665"/>
            <a:ext cx="1008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b="1" dirty="0" smtClean="0">
                <a:solidFill>
                  <a:schemeClr val="bg1"/>
                </a:solidFill>
              </a:rPr>
              <a:t>공연 갤러리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347635" y="1045309"/>
            <a:ext cx="369631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/>
          <p:cNvCxnSpPr/>
          <p:nvPr/>
        </p:nvCxnSpPr>
        <p:spPr>
          <a:xfrm>
            <a:off x="352255" y="1197709"/>
            <a:ext cx="369631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419679" y="1022973"/>
            <a:ext cx="38985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 smtClean="0">
                <a:solidFill>
                  <a:schemeClr val="bg1">
                    <a:lumMod val="65000"/>
                  </a:schemeClr>
                </a:solidFill>
              </a:rPr>
              <a:t>오늘</a:t>
            </a:r>
            <a:endParaRPr lang="ko-KR" altLang="en-US" sz="800" b="1" dirty="0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67" name="Grid"/>
          <p:cNvGrpSpPr/>
          <p:nvPr/>
        </p:nvGrpSpPr>
        <p:grpSpPr>
          <a:xfrm>
            <a:off x="488272" y="1319084"/>
            <a:ext cx="3415037" cy="2975825"/>
            <a:chOff x="2179320" y="1920240"/>
            <a:chExt cx="2241550" cy="2260600"/>
          </a:xfrm>
        </p:grpSpPr>
        <p:sp>
          <p:nvSpPr>
            <p:cNvPr id="68" name="Tile"/>
            <p:cNvSpPr/>
            <p:nvPr/>
          </p:nvSpPr>
          <p:spPr>
            <a:xfrm>
              <a:off x="2179320" y="1920240"/>
              <a:ext cx="730250" cy="736600"/>
            </a:xfrm>
            <a:prstGeom prst="rect">
              <a:avLst/>
            </a:prstGeom>
            <a:solidFill>
              <a:srgbClr val="9E9E9E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9" name="Tile"/>
            <p:cNvSpPr/>
            <p:nvPr/>
          </p:nvSpPr>
          <p:spPr>
            <a:xfrm>
              <a:off x="2934970" y="1920240"/>
              <a:ext cx="730250" cy="736600"/>
            </a:xfrm>
            <a:prstGeom prst="rect">
              <a:avLst/>
            </a:prstGeom>
            <a:solidFill>
              <a:srgbClr val="9E9E9E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0" name="Tile"/>
            <p:cNvSpPr/>
            <p:nvPr/>
          </p:nvSpPr>
          <p:spPr>
            <a:xfrm>
              <a:off x="3690620" y="1920240"/>
              <a:ext cx="730250" cy="736600"/>
            </a:xfrm>
            <a:prstGeom prst="rect">
              <a:avLst/>
            </a:prstGeom>
            <a:solidFill>
              <a:srgbClr val="9E9E9E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1" name="Tile"/>
            <p:cNvSpPr/>
            <p:nvPr/>
          </p:nvSpPr>
          <p:spPr>
            <a:xfrm>
              <a:off x="2179320" y="2682240"/>
              <a:ext cx="730250" cy="736600"/>
            </a:xfrm>
            <a:prstGeom prst="rect">
              <a:avLst/>
            </a:prstGeom>
            <a:solidFill>
              <a:srgbClr val="9E9E9E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2" name="Tile"/>
            <p:cNvSpPr/>
            <p:nvPr/>
          </p:nvSpPr>
          <p:spPr>
            <a:xfrm>
              <a:off x="2934970" y="2682240"/>
              <a:ext cx="730250" cy="736600"/>
            </a:xfrm>
            <a:prstGeom prst="rect">
              <a:avLst/>
            </a:prstGeom>
            <a:solidFill>
              <a:srgbClr val="9E9E9E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3" name="Tile"/>
            <p:cNvSpPr/>
            <p:nvPr/>
          </p:nvSpPr>
          <p:spPr>
            <a:xfrm>
              <a:off x="3690620" y="2682240"/>
              <a:ext cx="730250" cy="736600"/>
            </a:xfrm>
            <a:prstGeom prst="rect">
              <a:avLst/>
            </a:prstGeom>
            <a:solidFill>
              <a:srgbClr val="9E9E9E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4" name="Tile"/>
            <p:cNvSpPr/>
            <p:nvPr/>
          </p:nvSpPr>
          <p:spPr>
            <a:xfrm>
              <a:off x="2179320" y="3444240"/>
              <a:ext cx="730250" cy="736600"/>
            </a:xfrm>
            <a:prstGeom prst="rect">
              <a:avLst/>
            </a:prstGeom>
            <a:solidFill>
              <a:srgbClr val="9E9E9E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77" name="TextBox 76"/>
          <p:cNvSpPr txBox="1"/>
          <p:nvPr/>
        </p:nvSpPr>
        <p:spPr>
          <a:xfrm>
            <a:off x="3181186" y="4365289"/>
            <a:ext cx="3385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▼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cxnSp>
        <p:nvCxnSpPr>
          <p:cNvPr id="78" name="직선 연결선 77"/>
          <p:cNvCxnSpPr/>
          <p:nvPr/>
        </p:nvCxnSpPr>
        <p:spPr>
          <a:xfrm>
            <a:off x="347867" y="4431451"/>
            <a:ext cx="369631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 78"/>
          <p:cNvCxnSpPr/>
          <p:nvPr/>
        </p:nvCxnSpPr>
        <p:spPr>
          <a:xfrm>
            <a:off x="352487" y="4583851"/>
            <a:ext cx="369631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/>
          <p:cNvSpPr txBox="1"/>
          <p:nvPr/>
        </p:nvSpPr>
        <p:spPr>
          <a:xfrm>
            <a:off x="419911" y="4409115"/>
            <a:ext cx="69923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 smtClean="0">
                <a:solidFill>
                  <a:schemeClr val="bg1">
                    <a:lumMod val="65000"/>
                  </a:schemeClr>
                </a:solidFill>
              </a:rPr>
              <a:t>11. 17 (</a:t>
            </a:r>
            <a:r>
              <a:rPr lang="ko-KR" altLang="en-US" sz="800" b="1" smtClean="0">
                <a:solidFill>
                  <a:schemeClr val="bg1">
                    <a:lumMod val="65000"/>
                  </a:schemeClr>
                </a:solidFill>
              </a:rPr>
              <a:t>화</a:t>
            </a:r>
            <a:r>
              <a:rPr lang="en-US" altLang="ko-KR" sz="800" b="1" dirty="0" smtClean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800" b="1" dirty="0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81" name="Grid"/>
          <p:cNvGrpSpPr/>
          <p:nvPr/>
        </p:nvGrpSpPr>
        <p:grpSpPr>
          <a:xfrm>
            <a:off x="488504" y="4705226"/>
            <a:ext cx="2263792" cy="969651"/>
            <a:chOff x="2179320" y="1920240"/>
            <a:chExt cx="1485900" cy="736600"/>
          </a:xfrm>
        </p:grpSpPr>
        <p:sp>
          <p:nvSpPr>
            <p:cNvPr id="82" name="Tile"/>
            <p:cNvSpPr/>
            <p:nvPr/>
          </p:nvSpPr>
          <p:spPr>
            <a:xfrm>
              <a:off x="2179320" y="1920240"/>
              <a:ext cx="730250" cy="736600"/>
            </a:xfrm>
            <a:prstGeom prst="rect">
              <a:avLst/>
            </a:prstGeom>
            <a:solidFill>
              <a:srgbClr val="9E9E9E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3" name="Tile"/>
            <p:cNvSpPr/>
            <p:nvPr/>
          </p:nvSpPr>
          <p:spPr>
            <a:xfrm>
              <a:off x="2934970" y="1920240"/>
              <a:ext cx="730250" cy="736600"/>
            </a:xfrm>
            <a:prstGeom prst="rect">
              <a:avLst/>
            </a:prstGeom>
            <a:solidFill>
              <a:srgbClr val="9E9E9E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cxnSp>
        <p:nvCxnSpPr>
          <p:cNvPr id="35" name="직선 화살표 연결선 34"/>
          <p:cNvCxnSpPr>
            <a:stCxn id="106" idx="0"/>
          </p:cNvCxnSpPr>
          <p:nvPr/>
        </p:nvCxnSpPr>
        <p:spPr>
          <a:xfrm flipV="1">
            <a:off x="3688864" y="3999345"/>
            <a:ext cx="1178700" cy="210095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타원 105"/>
          <p:cNvSpPr/>
          <p:nvPr/>
        </p:nvSpPr>
        <p:spPr>
          <a:xfrm>
            <a:off x="3438398" y="6100298"/>
            <a:ext cx="500931" cy="510363"/>
          </a:xfrm>
          <a:prstGeom prst="ellipse">
            <a:avLst/>
          </a:prstGeom>
          <a:solidFill>
            <a:srgbClr val="38CD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" name="Edit"/>
          <p:cNvSpPr>
            <a:spLocks noChangeAspect="1" noEditPoints="1"/>
          </p:cNvSpPr>
          <p:nvPr/>
        </p:nvSpPr>
        <p:spPr bwMode="auto">
          <a:xfrm>
            <a:off x="3568627" y="6236509"/>
            <a:ext cx="240471" cy="237939"/>
          </a:xfrm>
          <a:custGeom>
            <a:avLst/>
            <a:gdLst>
              <a:gd name="T0" fmla="*/ 551 w 622"/>
              <a:gd name="T1" fmla="*/ 0 h 615"/>
              <a:gd name="T2" fmla="*/ 505 w 622"/>
              <a:gd name="T3" fmla="*/ 19 h 615"/>
              <a:gd name="T4" fmla="*/ 494 w 622"/>
              <a:gd name="T5" fmla="*/ 30 h 615"/>
              <a:gd name="T6" fmla="*/ 586 w 622"/>
              <a:gd name="T7" fmla="*/ 122 h 615"/>
              <a:gd name="T8" fmla="*/ 597 w 622"/>
              <a:gd name="T9" fmla="*/ 111 h 615"/>
              <a:gd name="T10" fmla="*/ 597 w 622"/>
              <a:gd name="T11" fmla="*/ 19 h 615"/>
              <a:gd name="T12" fmla="*/ 551 w 622"/>
              <a:gd name="T13" fmla="*/ 0 h 615"/>
              <a:gd name="T14" fmla="*/ 475 w 622"/>
              <a:gd name="T15" fmla="*/ 54 h 615"/>
              <a:gd name="T16" fmla="*/ 466 w 622"/>
              <a:gd name="T17" fmla="*/ 58 h 615"/>
              <a:gd name="T18" fmla="*/ 33 w 622"/>
              <a:gd name="T19" fmla="*/ 491 h 615"/>
              <a:gd name="T20" fmla="*/ 30 w 622"/>
              <a:gd name="T21" fmla="*/ 497 h 615"/>
              <a:gd name="T22" fmla="*/ 3 w 622"/>
              <a:gd name="T23" fmla="*/ 596 h 615"/>
              <a:gd name="T24" fmla="*/ 19 w 622"/>
              <a:gd name="T25" fmla="*/ 613 h 615"/>
              <a:gd name="T26" fmla="*/ 119 w 622"/>
              <a:gd name="T27" fmla="*/ 586 h 615"/>
              <a:gd name="T28" fmla="*/ 125 w 622"/>
              <a:gd name="T29" fmla="*/ 583 h 615"/>
              <a:gd name="T30" fmla="*/ 558 w 622"/>
              <a:gd name="T31" fmla="*/ 150 h 615"/>
              <a:gd name="T32" fmla="*/ 539 w 622"/>
              <a:gd name="T33" fmla="*/ 131 h 615"/>
              <a:gd name="T34" fmla="*/ 109 w 622"/>
              <a:gd name="T35" fmla="*/ 561 h 615"/>
              <a:gd name="T36" fmla="*/ 108 w 622"/>
              <a:gd name="T37" fmla="*/ 561 h 615"/>
              <a:gd name="T38" fmla="*/ 54 w 622"/>
              <a:gd name="T39" fmla="*/ 507 h 615"/>
              <a:gd name="T40" fmla="*/ 54 w 622"/>
              <a:gd name="T41" fmla="*/ 507 h 615"/>
              <a:gd name="T42" fmla="*/ 485 w 622"/>
              <a:gd name="T43" fmla="*/ 77 h 615"/>
              <a:gd name="T44" fmla="*/ 475 w 622"/>
              <a:gd name="T45" fmla="*/ 54 h 6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622" h="615">
                <a:moveTo>
                  <a:pt x="551" y="0"/>
                </a:moveTo>
                <a:cubicBezTo>
                  <a:pt x="534" y="0"/>
                  <a:pt x="518" y="6"/>
                  <a:pt x="505" y="19"/>
                </a:cubicBezTo>
                <a:lnTo>
                  <a:pt x="494" y="30"/>
                </a:lnTo>
                <a:lnTo>
                  <a:pt x="586" y="122"/>
                </a:lnTo>
                <a:lnTo>
                  <a:pt x="597" y="111"/>
                </a:lnTo>
                <a:cubicBezTo>
                  <a:pt x="622" y="85"/>
                  <a:pt x="622" y="44"/>
                  <a:pt x="597" y="19"/>
                </a:cubicBezTo>
                <a:cubicBezTo>
                  <a:pt x="584" y="6"/>
                  <a:pt x="567" y="0"/>
                  <a:pt x="551" y="0"/>
                </a:cubicBezTo>
                <a:close/>
                <a:moveTo>
                  <a:pt x="475" y="54"/>
                </a:moveTo>
                <a:cubicBezTo>
                  <a:pt x="472" y="54"/>
                  <a:pt x="468" y="55"/>
                  <a:pt x="466" y="58"/>
                </a:cubicBezTo>
                <a:lnTo>
                  <a:pt x="33" y="491"/>
                </a:lnTo>
                <a:cubicBezTo>
                  <a:pt x="31" y="492"/>
                  <a:pt x="30" y="494"/>
                  <a:pt x="30" y="497"/>
                </a:cubicBezTo>
                <a:lnTo>
                  <a:pt x="3" y="596"/>
                </a:lnTo>
                <a:cubicBezTo>
                  <a:pt x="0" y="606"/>
                  <a:pt x="9" y="615"/>
                  <a:pt x="19" y="613"/>
                </a:cubicBezTo>
                <a:lnTo>
                  <a:pt x="119" y="586"/>
                </a:lnTo>
                <a:cubicBezTo>
                  <a:pt x="121" y="585"/>
                  <a:pt x="123" y="584"/>
                  <a:pt x="125" y="583"/>
                </a:cubicBezTo>
                <a:lnTo>
                  <a:pt x="558" y="150"/>
                </a:lnTo>
                <a:cubicBezTo>
                  <a:pt x="571" y="137"/>
                  <a:pt x="551" y="118"/>
                  <a:pt x="539" y="131"/>
                </a:cubicBezTo>
                <a:lnTo>
                  <a:pt x="109" y="561"/>
                </a:lnTo>
                <a:lnTo>
                  <a:pt x="108" y="561"/>
                </a:lnTo>
                <a:lnTo>
                  <a:pt x="54" y="507"/>
                </a:lnTo>
                <a:lnTo>
                  <a:pt x="54" y="507"/>
                </a:lnTo>
                <a:lnTo>
                  <a:pt x="485" y="77"/>
                </a:lnTo>
                <a:cubicBezTo>
                  <a:pt x="493" y="68"/>
                  <a:pt x="487" y="53"/>
                  <a:pt x="475" y="54"/>
                </a:cubicBezTo>
                <a:close/>
              </a:path>
            </a:pathLst>
          </a:custGeom>
          <a:solidFill>
            <a:srgbClr val="5F5F5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4693426" y="3647690"/>
            <a:ext cx="141256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dirty="0" smtClean="0">
                <a:solidFill>
                  <a:srgbClr val="FF0000"/>
                </a:solidFill>
              </a:rPr>
              <a:t>내 카메라 앨범에서</a:t>
            </a:r>
            <a:endParaRPr lang="en-US" altLang="ko-KR" sz="1100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100" dirty="0" smtClean="0">
                <a:solidFill>
                  <a:srgbClr val="FF0000"/>
                </a:solidFill>
              </a:rPr>
              <a:t>사진 선택</a:t>
            </a:r>
            <a:endParaRPr lang="en-US" altLang="ko-KR" sz="1100" dirty="0" smtClean="0">
              <a:solidFill>
                <a:srgbClr val="FF0000"/>
              </a:solidFill>
            </a:endParaRPr>
          </a:p>
          <a:p>
            <a:pPr algn="ctr"/>
            <a:endParaRPr lang="en-US" altLang="ko-KR" sz="1100" dirty="0">
              <a:solidFill>
                <a:srgbClr val="FF0000"/>
              </a:solidFill>
            </a:endParaRPr>
          </a:p>
          <a:p>
            <a:pPr algn="ctr"/>
            <a:r>
              <a:rPr lang="ko-KR" altLang="en-US" sz="1100" dirty="0" smtClean="0">
                <a:solidFill>
                  <a:srgbClr val="FF0000"/>
                </a:solidFill>
              </a:rPr>
              <a:t>복수 선택 가능</a:t>
            </a:r>
            <a:r>
              <a:rPr lang="en-US" altLang="ko-KR" sz="1100" dirty="0" smtClean="0">
                <a:solidFill>
                  <a:srgbClr val="FF0000"/>
                </a:solidFill>
              </a:rPr>
              <a:t>?</a:t>
            </a:r>
          </a:p>
        </p:txBody>
      </p:sp>
      <p:pic>
        <p:nvPicPr>
          <p:cNvPr id="117" name="그림 1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3185" y="143391"/>
            <a:ext cx="3696311" cy="6571220"/>
          </a:xfrm>
          <a:prstGeom prst="rect">
            <a:avLst/>
          </a:prstGeom>
        </p:spPr>
      </p:pic>
      <p:sp>
        <p:nvSpPr>
          <p:cNvPr id="118" name="직사각형 117"/>
          <p:cNvSpPr/>
          <p:nvPr/>
        </p:nvSpPr>
        <p:spPr>
          <a:xfrm>
            <a:off x="8163185" y="877455"/>
            <a:ext cx="3696311" cy="583715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9" name="직사각형 118"/>
          <p:cNvSpPr/>
          <p:nvPr/>
        </p:nvSpPr>
        <p:spPr>
          <a:xfrm>
            <a:off x="8638256" y="519405"/>
            <a:ext cx="1584251" cy="304616"/>
          </a:xfrm>
          <a:prstGeom prst="rect">
            <a:avLst/>
          </a:prstGeom>
          <a:solidFill>
            <a:srgbClr val="38CD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0" name="TextBox 119"/>
          <p:cNvSpPr txBox="1"/>
          <p:nvPr/>
        </p:nvSpPr>
        <p:spPr>
          <a:xfrm>
            <a:off x="8534063" y="519405"/>
            <a:ext cx="1008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b="1" dirty="0" smtClean="0">
                <a:solidFill>
                  <a:schemeClr val="bg1"/>
                </a:solidFill>
              </a:rPr>
              <a:t>사진 올리기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22" name="직사각형 121"/>
          <p:cNvSpPr/>
          <p:nvPr/>
        </p:nvSpPr>
        <p:spPr>
          <a:xfrm>
            <a:off x="8297112" y="1022972"/>
            <a:ext cx="3433069" cy="314231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3" name="TextBox 122"/>
          <p:cNvSpPr txBox="1"/>
          <p:nvPr/>
        </p:nvSpPr>
        <p:spPr>
          <a:xfrm>
            <a:off x="8364160" y="1114181"/>
            <a:ext cx="1584088" cy="2616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dirty="0" smtClean="0">
                <a:solidFill>
                  <a:schemeClr val="bg1">
                    <a:lumMod val="50000"/>
                  </a:schemeClr>
                </a:solidFill>
              </a:rPr>
              <a:t>내용을 입력해 주세요</a:t>
            </a:r>
            <a:r>
              <a:rPr lang="en-US" altLang="ko-KR" sz="1100" dirty="0" smtClean="0">
                <a:solidFill>
                  <a:schemeClr val="bg1">
                    <a:lumMod val="50000"/>
                  </a:schemeClr>
                </a:solidFill>
              </a:rPr>
              <a:t>.</a:t>
            </a:r>
          </a:p>
        </p:txBody>
      </p:sp>
      <p:sp>
        <p:nvSpPr>
          <p:cNvPr id="129" name="Button"/>
          <p:cNvSpPr/>
          <p:nvPr/>
        </p:nvSpPr>
        <p:spPr>
          <a:xfrm>
            <a:off x="8297111" y="4246335"/>
            <a:ext cx="3433069" cy="491926"/>
          </a:xfrm>
          <a:prstGeom prst="roundRect">
            <a:avLst>
              <a:gd name="adj" fmla="val 5000"/>
            </a:avLst>
          </a:prstGeom>
          <a:solidFill>
            <a:srgbClr val="3B4C60"/>
          </a:solidFill>
          <a:ln w="6350">
            <a:noFill/>
          </a:ln>
          <a:effectLst>
            <a:outerShdw blurRad="38100" dist="12700" dir="5400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6200" tIns="45720" rIns="762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050" b="1" dirty="0" smtClea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완료</a:t>
            </a:r>
            <a:endParaRPr lang="en-US" sz="1050" b="1" dirty="0" smtClean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31" name="Placeholder"/>
          <p:cNvGrpSpPr>
            <a:grpSpLocks/>
          </p:cNvGrpSpPr>
          <p:nvPr/>
        </p:nvGrpSpPr>
        <p:grpSpPr bwMode="auto">
          <a:xfrm>
            <a:off x="8352527" y="2573518"/>
            <a:ext cx="3308430" cy="1526510"/>
            <a:chOff x="508000" y="1397000"/>
            <a:chExt cx="1008112" cy="1008112"/>
          </a:xfrm>
          <a:solidFill>
            <a:srgbClr val="FFFFFF"/>
          </a:solidFill>
        </p:grpSpPr>
        <p:sp>
          <p:nvSpPr>
            <p:cNvPr id="132" name="Border"/>
            <p:cNvSpPr>
              <a:spLocks/>
            </p:cNvSpPr>
            <p:nvPr/>
          </p:nvSpPr>
          <p:spPr bwMode="auto">
            <a:xfrm>
              <a:off x="508000" y="1397000"/>
              <a:ext cx="1008112" cy="1008112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33" name="Line 2"/>
            <p:cNvSpPr>
              <a:spLocks/>
            </p:cNvSpPr>
            <p:nvPr/>
          </p:nvSpPr>
          <p:spPr bwMode="auto">
            <a:xfrm>
              <a:off x="508000" y="1397000"/>
              <a:ext cx="1008112" cy="1008112"/>
            </a:xfrm>
            <a:custGeom>
              <a:avLst/>
              <a:gdLst>
                <a:gd name="connsiteX0" fmla="*/ 0 w 1008112"/>
                <a:gd name="connsiteY0" fmla="*/ 1008112 h 1008112"/>
                <a:gd name="connsiteX1" fmla="*/ 1008112 w 1008112"/>
                <a:gd name="connsiteY1" fmla="*/ 0 h 10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8112" h="1008112">
                  <a:moveTo>
                    <a:pt x="0" y="1008112"/>
                  </a:moveTo>
                  <a:lnTo>
                    <a:pt x="1008112" y="0"/>
                  </a:lnTo>
                </a:path>
              </a:pathLst>
            </a:cu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34" name="Line 1"/>
            <p:cNvSpPr>
              <a:spLocks/>
            </p:cNvSpPr>
            <p:nvPr/>
          </p:nvSpPr>
          <p:spPr bwMode="auto">
            <a:xfrm>
              <a:off x="508000" y="1397000"/>
              <a:ext cx="1008112" cy="1008112"/>
            </a:xfrm>
            <a:custGeom>
              <a:avLst/>
              <a:gdLst>
                <a:gd name="connsiteX0" fmla="*/ 1008112 w 1008112"/>
                <a:gd name="connsiteY0" fmla="*/ 1008112 h 1008112"/>
                <a:gd name="connsiteX1" fmla="*/ 0 w 1008112"/>
                <a:gd name="connsiteY1" fmla="*/ 0 h 10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8112" h="1008112">
                  <a:moveTo>
                    <a:pt x="1008112" y="1008112"/>
                  </a:moveTo>
                  <a:lnTo>
                    <a:pt x="0" y="0"/>
                  </a:lnTo>
                </a:path>
              </a:pathLst>
            </a:cu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cxnSp>
        <p:nvCxnSpPr>
          <p:cNvPr id="137" name="직선 화살표 연결선 136"/>
          <p:cNvCxnSpPr/>
          <p:nvPr/>
        </p:nvCxnSpPr>
        <p:spPr>
          <a:xfrm flipV="1">
            <a:off x="10846325" y="2468925"/>
            <a:ext cx="393777" cy="18312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TextBox 138"/>
          <p:cNvSpPr txBox="1"/>
          <p:nvPr/>
        </p:nvSpPr>
        <p:spPr>
          <a:xfrm>
            <a:off x="11231620" y="2311906"/>
            <a:ext cx="9396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dirty="0" smtClean="0">
                <a:solidFill>
                  <a:srgbClr val="FF0000"/>
                </a:solidFill>
              </a:rPr>
              <a:t>선택한</a:t>
            </a:r>
            <a:r>
              <a:rPr lang="en-US" altLang="ko-KR" sz="1100" dirty="0" smtClean="0">
                <a:solidFill>
                  <a:srgbClr val="FF0000"/>
                </a:solidFill>
              </a:rPr>
              <a:t> </a:t>
            </a:r>
            <a:r>
              <a:rPr lang="ko-KR" altLang="en-US" sz="1100" smtClean="0">
                <a:solidFill>
                  <a:srgbClr val="FF0000"/>
                </a:solidFill>
              </a:rPr>
              <a:t>사진</a:t>
            </a:r>
            <a:endParaRPr lang="en-US" altLang="ko-KR" sz="1100" dirty="0" smtClean="0">
              <a:solidFill>
                <a:srgbClr val="FF0000"/>
              </a:solidFill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9882706" y="2601972"/>
            <a:ext cx="252000" cy="180000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8" name="그림 47"/>
          <p:cNvPicPr>
            <a:picLocks noChangeAspect="1"/>
          </p:cNvPicPr>
          <p:nvPr/>
        </p:nvPicPr>
        <p:blipFill rotWithShape="1">
          <a:blip r:embed="rId5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87" r="7979" b="15447"/>
          <a:stretch/>
        </p:blipFill>
        <p:spPr>
          <a:xfrm rot="5400000" flipH="1">
            <a:off x="9921127" y="2602976"/>
            <a:ext cx="171229" cy="180000"/>
          </a:xfrm>
          <a:prstGeom prst="rect">
            <a:avLst/>
          </a:prstGeom>
        </p:spPr>
      </p:pic>
      <p:sp>
        <p:nvSpPr>
          <p:cNvPr id="51" name="모서리가 둥근 직사각형 50"/>
          <p:cNvSpPr/>
          <p:nvPr/>
        </p:nvSpPr>
        <p:spPr>
          <a:xfrm>
            <a:off x="9882705" y="3885313"/>
            <a:ext cx="252000" cy="180000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2" name="그림 51"/>
          <p:cNvPicPr>
            <a:picLocks noChangeAspect="1"/>
          </p:cNvPicPr>
          <p:nvPr/>
        </p:nvPicPr>
        <p:blipFill rotWithShape="1">
          <a:blip r:embed="rId5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87" r="7979" b="15447"/>
          <a:stretch/>
        </p:blipFill>
        <p:spPr>
          <a:xfrm rot="16200000" flipH="1" flipV="1">
            <a:off x="9921126" y="3886317"/>
            <a:ext cx="171229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013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그림 5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6069" y="143391"/>
            <a:ext cx="3696311" cy="6571220"/>
          </a:xfrm>
          <a:prstGeom prst="rect">
            <a:avLst/>
          </a:prstGeom>
        </p:spPr>
      </p:pic>
      <p:sp>
        <p:nvSpPr>
          <p:cNvPr id="54" name="TextBox 53"/>
          <p:cNvSpPr txBox="1"/>
          <p:nvPr/>
        </p:nvSpPr>
        <p:spPr>
          <a:xfrm>
            <a:off x="4622763" y="5358811"/>
            <a:ext cx="261610" cy="2616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dirty="0">
                <a:solidFill>
                  <a:srgbClr val="FF0000"/>
                </a:solidFill>
              </a:rPr>
              <a:t>1</a:t>
            </a:r>
            <a:endParaRPr lang="en-US" altLang="ko-KR" sz="1100" dirty="0" smtClean="0">
              <a:solidFill>
                <a:srgbClr val="FF0000"/>
              </a:solidFill>
            </a:endParaRPr>
          </a:p>
        </p:txBody>
      </p:sp>
      <p:grpSp>
        <p:nvGrpSpPr>
          <p:cNvPr id="55" name="Placeholder"/>
          <p:cNvGrpSpPr>
            <a:grpSpLocks noChangeAspect="1"/>
          </p:cNvGrpSpPr>
          <p:nvPr/>
        </p:nvGrpSpPr>
        <p:grpSpPr>
          <a:xfrm>
            <a:off x="4400551" y="5826646"/>
            <a:ext cx="483822" cy="540274"/>
            <a:chOff x="6827020" y="2346996"/>
            <a:chExt cx="902776" cy="1008112"/>
          </a:xfrm>
          <a:solidFill>
            <a:srgbClr val="FFFFFF"/>
          </a:solidFill>
        </p:grpSpPr>
        <p:sp>
          <p:nvSpPr>
            <p:cNvPr id="56" name="Border"/>
            <p:cNvSpPr>
              <a:spLocks/>
            </p:cNvSpPr>
            <p:nvPr/>
          </p:nvSpPr>
          <p:spPr bwMode="auto">
            <a:xfrm>
              <a:off x="6827020" y="2346996"/>
              <a:ext cx="902776" cy="1008112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7" name="User"/>
            <p:cNvSpPr>
              <a:spLocks/>
            </p:cNvSpPr>
            <p:nvPr/>
          </p:nvSpPr>
          <p:spPr bwMode="auto">
            <a:xfrm>
              <a:off x="6917763" y="2522893"/>
              <a:ext cx="721288" cy="721647"/>
            </a:xfrm>
            <a:custGeom>
              <a:avLst/>
              <a:gdLst>
                <a:gd name="connsiteX0" fmla="*/ 784055 w 813926"/>
                <a:gd name="connsiteY0" fmla="*/ 619999 h 814331"/>
                <a:gd name="connsiteX1" fmla="*/ 611757 w 813926"/>
                <a:gd name="connsiteY1" fmla="*/ 531394 h 814331"/>
                <a:gd name="connsiteX2" fmla="*/ 501982 w 813926"/>
                <a:gd name="connsiteY2" fmla="*/ 482454 h 814331"/>
                <a:gd name="connsiteX3" fmla="*/ 572540 w 813926"/>
                <a:gd name="connsiteY3" fmla="*/ 288932 h 814331"/>
                <a:gd name="connsiteX4" fmla="*/ 473533 w 813926"/>
                <a:gd name="connsiteY4" fmla="*/ 15443 h 814331"/>
                <a:gd name="connsiteX5" fmla="*/ 249000 w 813926"/>
                <a:gd name="connsiteY5" fmla="*/ 99089 h 814331"/>
                <a:gd name="connsiteX6" fmla="*/ 301718 w 813926"/>
                <a:gd name="connsiteY6" fmla="*/ 446788 h 814331"/>
                <a:gd name="connsiteX7" fmla="*/ 184388 w 813926"/>
                <a:gd name="connsiteY7" fmla="*/ 533953 h 814331"/>
                <a:gd name="connsiteX8" fmla="*/ 31217 w 813926"/>
                <a:gd name="connsiteY8" fmla="*/ 605604 h 814331"/>
                <a:gd name="connsiteX9" fmla="*/ 679 w 813926"/>
                <a:gd name="connsiteY9" fmla="*/ 759302 h 814331"/>
                <a:gd name="connsiteX10" fmla="*/ 38610 w 813926"/>
                <a:gd name="connsiteY10" fmla="*/ 812881 h 814331"/>
                <a:gd name="connsiteX11" fmla="*/ 787591 w 813926"/>
                <a:gd name="connsiteY11" fmla="*/ 813201 h 814331"/>
                <a:gd name="connsiteX12" fmla="*/ 784055 w 813926"/>
                <a:gd name="connsiteY12" fmla="*/ 619999 h 814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13926" h="814331">
                  <a:moveTo>
                    <a:pt x="784055" y="619999"/>
                  </a:moveTo>
                  <a:cubicBezTo>
                    <a:pt x="758018" y="568179"/>
                    <a:pt x="669779" y="558903"/>
                    <a:pt x="611757" y="531394"/>
                  </a:cubicBezTo>
                  <a:cubicBezTo>
                    <a:pt x="574630" y="516520"/>
                    <a:pt x="537663" y="501007"/>
                    <a:pt x="501982" y="482454"/>
                  </a:cubicBezTo>
                  <a:cubicBezTo>
                    <a:pt x="483659" y="435113"/>
                    <a:pt x="532520" y="397368"/>
                    <a:pt x="572540" y="288932"/>
                  </a:cubicBezTo>
                  <a:cubicBezTo>
                    <a:pt x="596489" y="212963"/>
                    <a:pt x="585559" y="69181"/>
                    <a:pt x="473533" y="15443"/>
                  </a:cubicBezTo>
                  <a:cubicBezTo>
                    <a:pt x="392688" y="-22782"/>
                    <a:pt x="279698" y="11764"/>
                    <a:pt x="249000" y="99089"/>
                  </a:cubicBezTo>
                  <a:cubicBezTo>
                    <a:pt x="178120" y="257905"/>
                    <a:pt x="287574" y="380575"/>
                    <a:pt x="301718" y="446788"/>
                  </a:cubicBezTo>
                  <a:cubicBezTo>
                    <a:pt x="312808" y="509003"/>
                    <a:pt x="224569" y="508204"/>
                    <a:pt x="184388" y="533953"/>
                  </a:cubicBezTo>
                  <a:cubicBezTo>
                    <a:pt x="132634" y="555705"/>
                    <a:pt x="76702" y="572338"/>
                    <a:pt x="31217" y="605604"/>
                  </a:cubicBezTo>
                  <a:cubicBezTo>
                    <a:pt x="-6554" y="649747"/>
                    <a:pt x="8876" y="696288"/>
                    <a:pt x="679" y="759302"/>
                  </a:cubicBezTo>
                  <a:cubicBezTo>
                    <a:pt x="-2054" y="792889"/>
                    <a:pt x="2125" y="817199"/>
                    <a:pt x="38610" y="812881"/>
                  </a:cubicBezTo>
                  <a:cubicBezTo>
                    <a:pt x="292074" y="812881"/>
                    <a:pt x="507286" y="815920"/>
                    <a:pt x="787591" y="813201"/>
                  </a:cubicBezTo>
                  <a:cubicBezTo>
                    <a:pt x="844006" y="812721"/>
                    <a:pt x="793699" y="644949"/>
                    <a:pt x="784055" y="619999"/>
                  </a:cubicBezTo>
                  <a:close/>
                </a:path>
              </a:pathLst>
            </a:custGeom>
            <a:grpFill/>
            <a:ln w="6350">
              <a:solidFill>
                <a:srgbClr val="808080"/>
              </a:solidFill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58" name="TextBox 57"/>
          <p:cNvSpPr txBox="1"/>
          <p:nvPr/>
        </p:nvSpPr>
        <p:spPr>
          <a:xfrm>
            <a:off x="4933005" y="5826646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b="1" dirty="0" smtClean="0"/>
              <a:t>crooked1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4933005" y="6120699"/>
            <a:ext cx="15103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다음에 또 놀러 갈게요</a:t>
            </a:r>
            <a:r>
              <a:rPr lang="en-US" altLang="ko-KR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!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7320477" y="6141040"/>
            <a:ext cx="63190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수정 삭제</a:t>
            </a:r>
            <a:endParaRPr lang="en-US" altLang="ko-KR" sz="8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5744446" y="5885143"/>
            <a:ext cx="105670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7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2015-11-17 22:59:45 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347636" y="877455"/>
            <a:ext cx="3696312" cy="583715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745690" y="509901"/>
            <a:ext cx="1584251" cy="304616"/>
          </a:xfrm>
          <a:prstGeom prst="rect">
            <a:avLst/>
          </a:prstGeom>
          <a:solidFill>
            <a:srgbClr val="38CD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784275" y="509901"/>
            <a:ext cx="122180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b="1" dirty="0" smtClean="0">
                <a:solidFill>
                  <a:schemeClr val="bg1"/>
                </a:solidFill>
              </a:rPr>
              <a:t>실시간 거리공연</a:t>
            </a:r>
            <a:endParaRPr lang="ko-KR" altLang="en-US" sz="1100" b="1" dirty="0">
              <a:solidFill>
                <a:schemeClr val="bg1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180954" y="979147"/>
            <a:ext cx="3385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▼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174566" y="603657"/>
            <a:ext cx="5774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rgbClr val="FF0000"/>
                </a:solidFill>
              </a:rPr>
              <a:t>영역</a:t>
            </a:r>
            <a:r>
              <a:rPr lang="en-US" altLang="ko-KR" sz="1200" dirty="0" smtClean="0">
                <a:solidFill>
                  <a:srgbClr val="FF0000"/>
                </a:solidFill>
              </a:rPr>
              <a:t>1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7083485" y="973507"/>
            <a:ext cx="3385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▼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829"/>
          <a:stretch/>
        </p:blipFill>
        <p:spPr>
          <a:xfrm>
            <a:off x="347637" y="143391"/>
            <a:ext cx="3696311" cy="734064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</p:pic>
      <p:sp>
        <p:nvSpPr>
          <p:cNvPr id="49" name="직사각형 48"/>
          <p:cNvSpPr/>
          <p:nvPr/>
        </p:nvSpPr>
        <p:spPr>
          <a:xfrm>
            <a:off x="902800" y="500665"/>
            <a:ext cx="1584251" cy="304616"/>
          </a:xfrm>
          <a:prstGeom prst="rect">
            <a:avLst/>
          </a:prstGeom>
          <a:solidFill>
            <a:srgbClr val="38CD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/>
          <p:cNvSpPr txBox="1"/>
          <p:nvPr/>
        </p:nvSpPr>
        <p:spPr>
          <a:xfrm>
            <a:off x="798606" y="500665"/>
            <a:ext cx="1008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b="1" dirty="0" smtClean="0">
                <a:solidFill>
                  <a:schemeClr val="bg1"/>
                </a:solidFill>
              </a:rPr>
              <a:t>공연 갤러리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4726656" y="500665"/>
            <a:ext cx="1584251" cy="304616"/>
          </a:xfrm>
          <a:prstGeom prst="rect">
            <a:avLst/>
          </a:prstGeom>
          <a:solidFill>
            <a:srgbClr val="38CD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TextBox 51"/>
          <p:cNvSpPr txBox="1"/>
          <p:nvPr/>
        </p:nvSpPr>
        <p:spPr>
          <a:xfrm>
            <a:off x="4622462" y="500665"/>
            <a:ext cx="1008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b="1" dirty="0" smtClean="0">
                <a:solidFill>
                  <a:schemeClr val="bg1"/>
                </a:solidFill>
              </a:rPr>
              <a:t>공연 갤러리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347635" y="1045309"/>
            <a:ext cx="369631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/>
          <p:cNvCxnSpPr/>
          <p:nvPr/>
        </p:nvCxnSpPr>
        <p:spPr>
          <a:xfrm>
            <a:off x="352255" y="1197709"/>
            <a:ext cx="369631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419679" y="1022973"/>
            <a:ext cx="38985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 smtClean="0">
                <a:solidFill>
                  <a:schemeClr val="bg1">
                    <a:lumMod val="65000"/>
                  </a:schemeClr>
                </a:solidFill>
              </a:rPr>
              <a:t>오늘</a:t>
            </a:r>
            <a:endParaRPr lang="ko-KR" altLang="en-US" sz="800" b="1" dirty="0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67" name="Grid"/>
          <p:cNvGrpSpPr/>
          <p:nvPr/>
        </p:nvGrpSpPr>
        <p:grpSpPr>
          <a:xfrm>
            <a:off x="488272" y="1319084"/>
            <a:ext cx="3415037" cy="2975825"/>
            <a:chOff x="2179320" y="1920240"/>
            <a:chExt cx="2241550" cy="2260600"/>
          </a:xfrm>
        </p:grpSpPr>
        <p:sp>
          <p:nvSpPr>
            <p:cNvPr id="68" name="Tile"/>
            <p:cNvSpPr/>
            <p:nvPr/>
          </p:nvSpPr>
          <p:spPr>
            <a:xfrm>
              <a:off x="2179320" y="1920240"/>
              <a:ext cx="730250" cy="736600"/>
            </a:xfrm>
            <a:prstGeom prst="rect">
              <a:avLst/>
            </a:prstGeom>
            <a:solidFill>
              <a:srgbClr val="9E9E9E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9" name="Tile"/>
            <p:cNvSpPr/>
            <p:nvPr/>
          </p:nvSpPr>
          <p:spPr>
            <a:xfrm>
              <a:off x="2934970" y="1920240"/>
              <a:ext cx="730250" cy="736600"/>
            </a:xfrm>
            <a:prstGeom prst="rect">
              <a:avLst/>
            </a:prstGeom>
            <a:solidFill>
              <a:srgbClr val="9E9E9E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0" name="Tile"/>
            <p:cNvSpPr/>
            <p:nvPr/>
          </p:nvSpPr>
          <p:spPr>
            <a:xfrm>
              <a:off x="3690620" y="1920240"/>
              <a:ext cx="730250" cy="736600"/>
            </a:xfrm>
            <a:prstGeom prst="rect">
              <a:avLst/>
            </a:prstGeom>
            <a:solidFill>
              <a:srgbClr val="9E9E9E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1" name="Tile"/>
            <p:cNvSpPr/>
            <p:nvPr/>
          </p:nvSpPr>
          <p:spPr>
            <a:xfrm>
              <a:off x="2179320" y="2682240"/>
              <a:ext cx="730250" cy="736600"/>
            </a:xfrm>
            <a:prstGeom prst="rect">
              <a:avLst/>
            </a:prstGeom>
            <a:solidFill>
              <a:srgbClr val="9E9E9E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2" name="Tile"/>
            <p:cNvSpPr/>
            <p:nvPr/>
          </p:nvSpPr>
          <p:spPr>
            <a:xfrm>
              <a:off x="2934970" y="2682240"/>
              <a:ext cx="730250" cy="736600"/>
            </a:xfrm>
            <a:prstGeom prst="rect">
              <a:avLst/>
            </a:prstGeom>
            <a:solidFill>
              <a:srgbClr val="9E9E9E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3" name="Tile"/>
            <p:cNvSpPr/>
            <p:nvPr/>
          </p:nvSpPr>
          <p:spPr>
            <a:xfrm>
              <a:off x="3690620" y="2682240"/>
              <a:ext cx="730250" cy="736600"/>
            </a:xfrm>
            <a:prstGeom prst="rect">
              <a:avLst/>
            </a:prstGeom>
            <a:solidFill>
              <a:srgbClr val="9E9E9E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4" name="Tile"/>
            <p:cNvSpPr/>
            <p:nvPr/>
          </p:nvSpPr>
          <p:spPr>
            <a:xfrm>
              <a:off x="2179320" y="3444240"/>
              <a:ext cx="730250" cy="736600"/>
            </a:xfrm>
            <a:prstGeom prst="rect">
              <a:avLst/>
            </a:prstGeom>
            <a:solidFill>
              <a:srgbClr val="9E9E9E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77" name="TextBox 76"/>
          <p:cNvSpPr txBox="1"/>
          <p:nvPr/>
        </p:nvSpPr>
        <p:spPr>
          <a:xfrm>
            <a:off x="3181186" y="4365289"/>
            <a:ext cx="3385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▼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cxnSp>
        <p:nvCxnSpPr>
          <p:cNvPr id="78" name="직선 연결선 77"/>
          <p:cNvCxnSpPr/>
          <p:nvPr/>
        </p:nvCxnSpPr>
        <p:spPr>
          <a:xfrm>
            <a:off x="347867" y="4431451"/>
            <a:ext cx="369631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 78"/>
          <p:cNvCxnSpPr/>
          <p:nvPr/>
        </p:nvCxnSpPr>
        <p:spPr>
          <a:xfrm>
            <a:off x="352487" y="4583851"/>
            <a:ext cx="369631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/>
          <p:cNvSpPr txBox="1"/>
          <p:nvPr/>
        </p:nvSpPr>
        <p:spPr>
          <a:xfrm>
            <a:off x="419911" y="4409115"/>
            <a:ext cx="69923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 smtClean="0">
                <a:solidFill>
                  <a:schemeClr val="bg1">
                    <a:lumMod val="65000"/>
                  </a:schemeClr>
                </a:solidFill>
              </a:rPr>
              <a:t>11. 17 (</a:t>
            </a:r>
            <a:r>
              <a:rPr lang="ko-KR" altLang="en-US" sz="800" b="1" smtClean="0">
                <a:solidFill>
                  <a:schemeClr val="bg1">
                    <a:lumMod val="65000"/>
                  </a:schemeClr>
                </a:solidFill>
              </a:rPr>
              <a:t>화</a:t>
            </a:r>
            <a:r>
              <a:rPr lang="en-US" altLang="ko-KR" sz="800" b="1" dirty="0" smtClean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800" b="1" dirty="0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81" name="Grid"/>
          <p:cNvGrpSpPr/>
          <p:nvPr/>
        </p:nvGrpSpPr>
        <p:grpSpPr>
          <a:xfrm>
            <a:off x="488504" y="4705226"/>
            <a:ext cx="2263792" cy="969651"/>
            <a:chOff x="2179320" y="1920240"/>
            <a:chExt cx="1485900" cy="736600"/>
          </a:xfrm>
        </p:grpSpPr>
        <p:sp>
          <p:nvSpPr>
            <p:cNvPr id="82" name="Tile"/>
            <p:cNvSpPr/>
            <p:nvPr/>
          </p:nvSpPr>
          <p:spPr>
            <a:xfrm>
              <a:off x="2179320" y="1920240"/>
              <a:ext cx="730250" cy="736600"/>
            </a:xfrm>
            <a:prstGeom prst="rect">
              <a:avLst/>
            </a:prstGeom>
            <a:solidFill>
              <a:srgbClr val="9E9E9E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3" name="Tile"/>
            <p:cNvSpPr/>
            <p:nvPr/>
          </p:nvSpPr>
          <p:spPr>
            <a:xfrm>
              <a:off x="2934970" y="1920240"/>
              <a:ext cx="730250" cy="736600"/>
            </a:xfrm>
            <a:prstGeom prst="rect">
              <a:avLst/>
            </a:prstGeom>
            <a:solidFill>
              <a:srgbClr val="9E9E9E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89" name="직사각형 88"/>
          <p:cNvSpPr/>
          <p:nvPr/>
        </p:nvSpPr>
        <p:spPr>
          <a:xfrm>
            <a:off x="4352778" y="933801"/>
            <a:ext cx="3525840" cy="40668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TextBox 90"/>
          <p:cNvSpPr txBox="1"/>
          <p:nvPr/>
        </p:nvSpPr>
        <p:spPr>
          <a:xfrm>
            <a:off x="7320476" y="4824946"/>
            <a:ext cx="63190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수정 삭제</a:t>
            </a:r>
            <a:endParaRPr lang="en-US" altLang="ko-KR" sz="8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4792560" y="972964"/>
            <a:ext cx="97494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b="1" dirty="0" smtClean="0"/>
              <a:t>crooked123</a:t>
            </a:r>
          </a:p>
        </p:txBody>
      </p:sp>
      <p:grpSp>
        <p:nvGrpSpPr>
          <p:cNvPr id="62" name="Placeholder"/>
          <p:cNvGrpSpPr>
            <a:grpSpLocks/>
          </p:cNvGrpSpPr>
          <p:nvPr/>
        </p:nvGrpSpPr>
        <p:grpSpPr bwMode="auto">
          <a:xfrm>
            <a:off x="4352778" y="1509255"/>
            <a:ext cx="3525840" cy="2499325"/>
            <a:chOff x="508000" y="1397000"/>
            <a:chExt cx="1008112" cy="1008112"/>
          </a:xfrm>
          <a:solidFill>
            <a:srgbClr val="FFFFFF"/>
          </a:solidFill>
        </p:grpSpPr>
        <p:sp>
          <p:nvSpPr>
            <p:cNvPr id="63" name="Border"/>
            <p:cNvSpPr>
              <a:spLocks/>
            </p:cNvSpPr>
            <p:nvPr/>
          </p:nvSpPr>
          <p:spPr bwMode="auto">
            <a:xfrm>
              <a:off x="508000" y="1397000"/>
              <a:ext cx="1008112" cy="1008112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4" name="Line 2"/>
            <p:cNvSpPr>
              <a:spLocks/>
            </p:cNvSpPr>
            <p:nvPr/>
          </p:nvSpPr>
          <p:spPr bwMode="auto">
            <a:xfrm>
              <a:off x="508000" y="1397000"/>
              <a:ext cx="1008112" cy="1008112"/>
            </a:xfrm>
            <a:custGeom>
              <a:avLst/>
              <a:gdLst>
                <a:gd name="connsiteX0" fmla="*/ 0 w 1008112"/>
                <a:gd name="connsiteY0" fmla="*/ 1008112 h 1008112"/>
                <a:gd name="connsiteX1" fmla="*/ 1008112 w 1008112"/>
                <a:gd name="connsiteY1" fmla="*/ 0 h 10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8112" h="1008112">
                  <a:moveTo>
                    <a:pt x="0" y="1008112"/>
                  </a:moveTo>
                  <a:lnTo>
                    <a:pt x="1008112" y="0"/>
                  </a:lnTo>
                </a:path>
              </a:pathLst>
            </a:cu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5" name="Line 1"/>
            <p:cNvSpPr>
              <a:spLocks/>
            </p:cNvSpPr>
            <p:nvPr/>
          </p:nvSpPr>
          <p:spPr bwMode="auto">
            <a:xfrm>
              <a:off x="508000" y="1397000"/>
              <a:ext cx="1008112" cy="1008112"/>
            </a:xfrm>
            <a:custGeom>
              <a:avLst/>
              <a:gdLst>
                <a:gd name="connsiteX0" fmla="*/ 1008112 w 1008112"/>
                <a:gd name="connsiteY0" fmla="*/ 1008112 h 1008112"/>
                <a:gd name="connsiteX1" fmla="*/ 0 w 1008112"/>
                <a:gd name="connsiteY1" fmla="*/ 0 h 10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8112" h="1008112">
                  <a:moveTo>
                    <a:pt x="1008112" y="1008112"/>
                  </a:moveTo>
                  <a:lnTo>
                    <a:pt x="0" y="0"/>
                  </a:lnTo>
                </a:path>
              </a:pathLst>
            </a:cu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94" name="TextBox 93"/>
          <p:cNvSpPr txBox="1"/>
          <p:nvPr/>
        </p:nvSpPr>
        <p:spPr>
          <a:xfrm>
            <a:off x="4352778" y="4137100"/>
            <a:ext cx="207781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ko-KR" altLang="en-US" sz="1050" dirty="0" smtClean="0"/>
              <a:t>안녕하세요 </a:t>
            </a:r>
            <a:r>
              <a:rPr lang="ko-KR" altLang="en-US" sz="1050" dirty="0" err="1" smtClean="0"/>
              <a:t>크루키드입니다</a:t>
            </a:r>
            <a:r>
              <a:rPr lang="en-US" altLang="ko-KR" sz="1050" dirty="0" smtClean="0"/>
              <a:t>~ …</a:t>
            </a:r>
            <a:endParaRPr lang="ko-KR" altLang="en-US" sz="1050" dirty="0"/>
          </a:p>
        </p:txBody>
      </p:sp>
      <p:cxnSp>
        <p:nvCxnSpPr>
          <p:cNvPr id="35" name="직선 화살표 연결선 34"/>
          <p:cNvCxnSpPr/>
          <p:nvPr/>
        </p:nvCxnSpPr>
        <p:spPr>
          <a:xfrm>
            <a:off x="3519509" y="1669845"/>
            <a:ext cx="1024782" cy="40652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직사각형 94"/>
          <p:cNvSpPr/>
          <p:nvPr/>
        </p:nvSpPr>
        <p:spPr>
          <a:xfrm>
            <a:off x="8162703" y="143391"/>
            <a:ext cx="3701582" cy="657645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6" name="Placeholder"/>
          <p:cNvGrpSpPr>
            <a:grpSpLocks/>
          </p:cNvGrpSpPr>
          <p:nvPr/>
        </p:nvGrpSpPr>
        <p:grpSpPr bwMode="auto">
          <a:xfrm>
            <a:off x="8159649" y="1801064"/>
            <a:ext cx="3704636" cy="2782787"/>
            <a:chOff x="508000" y="1397000"/>
            <a:chExt cx="1010625" cy="1008112"/>
          </a:xfrm>
          <a:solidFill>
            <a:srgbClr val="FFFFFF"/>
          </a:solidFill>
        </p:grpSpPr>
        <p:sp>
          <p:nvSpPr>
            <p:cNvPr id="97" name="Border"/>
            <p:cNvSpPr>
              <a:spLocks/>
            </p:cNvSpPr>
            <p:nvPr/>
          </p:nvSpPr>
          <p:spPr bwMode="auto">
            <a:xfrm>
              <a:off x="510513" y="1397000"/>
              <a:ext cx="1008112" cy="1008112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8" name="Line 2"/>
            <p:cNvSpPr>
              <a:spLocks/>
            </p:cNvSpPr>
            <p:nvPr/>
          </p:nvSpPr>
          <p:spPr bwMode="auto">
            <a:xfrm>
              <a:off x="508000" y="1397000"/>
              <a:ext cx="1008112" cy="1008112"/>
            </a:xfrm>
            <a:custGeom>
              <a:avLst/>
              <a:gdLst>
                <a:gd name="connsiteX0" fmla="*/ 0 w 1008112"/>
                <a:gd name="connsiteY0" fmla="*/ 1008112 h 1008112"/>
                <a:gd name="connsiteX1" fmla="*/ 1008112 w 1008112"/>
                <a:gd name="connsiteY1" fmla="*/ 0 h 10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8112" h="1008112">
                  <a:moveTo>
                    <a:pt x="0" y="1008112"/>
                  </a:moveTo>
                  <a:lnTo>
                    <a:pt x="1008112" y="0"/>
                  </a:lnTo>
                </a:path>
              </a:pathLst>
            </a:cu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9" name="Line 1"/>
            <p:cNvSpPr>
              <a:spLocks/>
            </p:cNvSpPr>
            <p:nvPr/>
          </p:nvSpPr>
          <p:spPr bwMode="auto">
            <a:xfrm>
              <a:off x="508000" y="1397000"/>
              <a:ext cx="1008112" cy="1008112"/>
            </a:xfrm>
            <a:custGeom>
              <a:avLst/>
              <a:gdLst>
                <a:gd name="connsiteX0" fmla="*/ 1008112 w 1008112"/>
                <a:gd name="connsiteY0" fmla="*/ 1008112 h 1008112"/>
                <a:gd name="connsiteX1" fmla="*/ 0 w 1008112"/>
                <a:gd name="connsiteY1" fmla="*/ 0 h 10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8112" h="1008112">
                  <a:moveTo>
                    <a:pt x="1008112" y="1008112"/>
                  </a:moveTo>
                  <a:lnTo>
                    <a:pt x="0" y="0"/>
                  </a:lnTo>
                </a:path>
              </a:pathLst>
            </a:cu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cxnSp>
        <p:nvCxnSpPr>
          <p:cNvPr id="100" name="직선 화살표 연결선 99"/>
          <p:cNvCxnSpPr/>
          <p:nvPr/>
        </p:nvCxnSpPr>
        <p:spPr>
          <a:xfrm>
            <a:off x="7536698" y="2118906"/>
            <a:ext cx="1024782" cy="40652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Download"/>
          <p:cNvSpPr>
            <a:spLocks noChangeAspect="1" noEditPoints="1"/>
          </p:cNvSpPr>
          <p:nvPr/>
        </p:nvSpPr>
        <p:spPr bwMode="auto">
          <a:xfrm>
            <a:off x="11380478" y="6193563"/>
            <a:ext cx="238870" cy="326024"/>
          </a:xfrm>
          <a:custGeom>
            <a:avLst/>
            <a:gdLst>
              <a:gd name="T0" fmla="*/ 239 w 480"/>
              <a:gd name="T1" fmla="*/ 1 h 655"/>
              <a:gd name="T2" fmla="*/ 227 w 480"/>
              <a:gd name="T3" fmla="*/ 15 h 655"/>
              <a:gd name="T4" fmla="*/ 227 w 480"/>
              <a:gd name="T5" fmla="*/ 422 h 655"/>
              <a:gd name="T6" fmla="*/ 143 w 480"/>
              <a:gd name="T7" fmla="*/ 339 h 655"/>
              <a:gd name="T8" fmla="*/ 131 w 480"/>
              <a:gd name="T9" fmla="*/ 335 h 655"/>
              <a:gd name="T10" fmla="*/ 124 w 480"/>
              <a:gd name="T11" fmla="*/ 358 h 655"/>
              <a:gd name="T12" fmla="*/ 240 w 480"/>
              <a:gd name="T13" fmla="*/ 474 h 655"/>
              <a:gd name="T14" fmla="*/ 356 w 480"/>
              <a:gd name="T15" fmla="*/ 358 h 655"/>
              <a:gd name="T16" fmla="*/ 356 w 480"/>
              <a:gd name="T17" fmla="*/ 339 h 655"/>
              <a:gd name="T18" fmla="*/ 337 w 480"/>
              <a:gd name="T19" fmla="*/ 339 h 655"/>
              <a:gd name="T20" fmla="*/ 254 w 480"/>
              <a:gd name="T21" fmla="*/ 422 h 655"/>
              <a:gd name="T22" fmla="*/ 254 w 480"/>
              <a:gd name="T23" fmla="*/ 15 h 655"/>
              <a:gd name="T24" fmla="*/ 239 w 480"/>
              <a:gd name="T25" fmla="*/ 1 h 655"/>
              <a:gd name="T26" fmla="*/ 0 w 480"/>
              <a:gd name="T27" fmla="*/ 201 h 655"/>
              <a:gd name="T28" fmla="*/ 0 w 480"/>
              <a:gd name="T29" fmla="*/ 655 h 655"/>
              <a:gd name="T30" fmla="*/ 480 w 480"/>
              <a:gd name="T31" fmla="*/ 655 h 655"/>
              <a:gd name="T32" fmla="*/ 480 w 480"/>
              <a:gd name="T33" fmla="*/ 201 h 655"/>
              <a:gd name="T34" fmla="*/ 347 w 480"/>
              <a:gd name="T35" fmla="*/ 201 h 655"/>
              <a:gd name="T36" fmla="*/ 333 w 480"/>
              <a:gd name="T37" fmla="*/ 215 h 655"/>
              <a:gd name="T38" fmla="*/ 347 w 480"/>
              <a:gd name="T39" fmla="*/ 228 h 655"/>
              <a:gd name="T40" fmla="*/ 454 w 480"/>
              <a:gd name="T41" fmla="*/ 228 h 655"/>
              <a:gd name="T42" fmla="*/ 454 w 480"/>
              <a:gd name="T43" fmla="*/ 628 h 655"/>
              <a:gd name="T44" fmla="*/ 27 w 480"/>
              <a:gd name="T45" fmla="*/ 628 h 655"/>
              <a:gd name="T46" fmla="*/ 27 w 480"/>
              <a:gd name="T47" fmla="*/ 228 h 655"/>
              <a:gd name="T48" fmla="*/ 134 w 480"/>
              <a:gd name="T49" fmla="*/ 228 h 655"/>
              <a:gd name="T50" fmla="*/ 147 w 480"/>
              <a:gd name="T51" fmla="*/ 215 h 655"/>
              <a:gd name="T52" fmla="*/ 134 w 480"/>
              <a:gd name="T53" fmla="*/ 201 h 655"/>
              <a:gd name="T54" fmla="*/ 0 w 480"/>
              <a:gd name="T55" fmla="*/ 201 h 6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80" h="655">
                <a:moveTo>
                  <a:pt x="239" y="1"/>
                </a:moveTo>
                <a:cubicBezTo>
                  <a:pt x="231" y="2"/>
                  <a:pt x="227" y="5"/>
                  <a:pt x="227" y="15"/>
                </a:cubicBezTo>
                <a:lnTo>
                  <a:pt x="227" y="422"/>
                </a:lnTo>
                <a:lnTo>
                  <a:pt x="143" y="339"/>
                </a:lnTo>
                <a:cubicBezTo>
                  <a:pt x="140" y="335"/>
                  <a:pt x="135" y="334"/>
                  <a:pt x="131" y="335"/>
                </a:cubicBezTo>
                <a:cubicBezTo>
                  <a:pt x="121" y="337"/>
                  <a:pt x="117" y="351"/>
                  <a:pt x="124" y="358"/>
                </a:cubicBezTo>
                <a:cubicBezTo>
                  <a:pt x="163" y="396"/>
                  <a:pt x="201" y="436"/>
                  <a:pt x="240" y="474"/>
                </a:cubicBezTo>
                <a:cubicBezTo>
                  <a:pt x="279" y="435"/>
                  <a:pt x="318" y="396"/>
                  <a:pt x="356" y="358"/>
                </a:cubicBezTo>
                <a:cubicBezTo>
                  <a:pt x="361" y="353"/>
                  <a:pt x="361" y="344"/>
                  <a:pt x="356" y="339"/>
                </a:cubicBezTo>
                <a:cubicBezTo>
                  <a:pt x="351" y="334"/>
                  <a:pt x="342" y="334"/>
                  <a:pt x="337" y="339"/>
                </a:cubicBezTo>
                <a:lnTo>
                  <a:pt x="254" y="422"/>
                </a:lnTo>
                <a:lnTo>
                  <a:pt x="254" y="15"/>
                </a:lnTo>
                <a:cubicBezTo>
                  <a:pt x="254" y="7"/>
                  <a:pt x="246" y="0"/>
                  <a:pt x="239" y="1"/>
                </a:cubicBezTo>
                <a:close/>
                <a:moveTo>
                  <a:pt x="0" y="201"/>
                </a:moveTo>
                <a:lnTo>
                  <a:pt x="0" y="655"/>
                </a:lnTo>
                <a:lnTo>
                  <a:pt x="480" y="655"/>
                </a:lnTo>
                <a:lnTo>
                  <a:pt x="480" y="201"/>
                </a:lnTo>
                <a:lnTo>
                  <a:pt x="347" y="201"/>
                </a:lnTo>
                <a:cubicBezTo>
                  <a:pt x="340" y="201"/>
                  <a:pt x="333" y="208"/>
                  <a:pt x="333" y="215"/>
                </a:cubicBezTo>
                <a:cubicBezTo>
                  <a:pt x="333" y="222"/>
                  <a:pt x="340" y="228"/>
                  <a:pt x="347" y="228"/>
                </a:cubicBezTo>
                <a:lnTo>
                  <a:pt x="454" y="228"/>
                </a:lnTo>
                <a:lnTo>
                  <a:pt x="454" y="628"/>
                </a:lnTo>
                <a:lnTo>
                  <a:pt x="27" y="628"/>
                </a:lnTo>
                <a:lnTo>
                  <a:pt x="27" y="228"/>
                </a:lnTo>
                <a:lnTo>
                  <a:pt x="134" y="228"/>
                </a:lnTo>
                <a:cubicBezTo>
                  <a:pt x="141" y="228"/>
                  <a:pt x="147" y="222"/>
                  <a:pt x="147" y="215"/>
                </a:cubicBezTo>
                <a:cubicBezTo>
                  <a:pt x="147" y="208"/>
                  <a:pt x="141" y="201"/>
                  <a:pt x="134" y="201"/>
                </a:cubicBezTo>
                <a:lnTo>
                  <a:pt x="0" y="20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8168861" y="2581667"/>
            <a:ext cx="113043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dirty="0" smtClean="0">
                <a:solidFill>
                  <a:srgbClr val="FF0000"/>
                </a:solidFill>
              </a:rPr>
              <a:t>사진 확대 가능</a:t>
            </a:r>
            <a:endParaRPr lang="en-US" altLang="ko-KR" sz="1100" dirty="0" smtClean="0">
              <a:solidFill>
                <a:srgbClr val="FF0000"/>
              </a:solidFill>
            </a:endParaRPr>
          </a:p>
        </p:txBody>
      </p:sp>
      <p:cxnSp>
        <p:nvCxnSpPr>
          <p:cNvPr id="103" name="직선 화살표 연결선 102"/>
          <p:cNvCxnSpPr/>
          <p:nvPr/>
        </p:nvCxnSpPr>
        <p:spPr>
          <a:xfrm flipH="1" flipV="1">
            <a:off x="11253866" y="5911271"/>
            <a:ext cx="130865" cy="27680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/>
          <p:cNvSpPr txBox="1"/>
          <p:nvPr/>
        </p:nvSpPr>
        <p:spPr>
          <a:xfrm>
            <a:off x="10825110" y="5647861"/>
            <a:ext cx="79861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dirty="0" smtClean="0">
                <a:solidFill>
                  <a:srgbClr val="FF0000"/>
                </a:solidFill>
              </a:rPr>
              <a:t>사진 저장</a:t>
            </a:r>
            <a:endParaRPr lang="en-US" altLang="ko-KR" sz="1100" dirty="0" smtClean="0">
              <a:solidFill>
                <a:srgbClr val="FF0000"/>
              </a:solidFill>
            </a:endParaRPr>
          </a:p>
        </p:txBody>
      </p:sp>
      <p:grpSp>
        <p:nvGrpSpPr>
          <p:cNvPr id="75" name="Placeholder"/>
          <p:cNvGrpSpPr>
            <a:grpSpLocks noChangeAspect="1"/>
          </p:cNvGrpSpPr>
          <p:nvPr/>
        </p:nvGrpSpPr>
        <p:grpSpPr>
          <a:xfrm>
            <a:off x="4398604" y="981674"/>
            <a:ext cx="357364" cy="399061"/>
            <a:chOff x="6827020" y="2346996"/>
            <a:chExt cx="902776" cy="1008112"/>
          </a:xfrm>
          <a:solidFill>
            <a:srgbClr val="FFFFFF"/>
          </a:solidFill>
        </p:grpSpPr>
        <p:sp>
          <p:nvSpPr>
            <p:cNvPr id="76" name="Border"/>
            <p:cNvSpPr>
              <a:spLocks/>
            </p:cNvSpPr>
            <p:nvPr/>
          </p:nvSpPr>
          <p:spPr bwMode="auto">
            <a:xfrm>
              <a:off x="6827020" y="2346996"/>
              <a:ext cx="902776" cy="1008112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4" name="User"/>
            <p:cNvSpPr>
              <a:spLocks/>
            </p:cNvSpPr>
            <p:nvPr/>
          </p:nvSpPr>
          <p:spPr bwMode="auto">
            <a:xfrm>
              <a:off x="6917763" y="2522893"/>
              <a:ext cx="721288" cy="721647"/>
            </a:xfrm>
            <a:custGeom>
              <a:avLst/>
              <a:gdLst>
                <a:gd name="connsiteX0" fmla="*/ 784055 w 813926"/>
                <a:gd name="connsiteY0" fmla="*/ 619999 h 814331"/>
                <a:gd name="connsiteX1" fmla="*/ 611757 w 813926"/>
                <a:gd name="connsiteY1" fmla="*/ 531394 h 814331"/>
                <a:gd name="connsiteX2" fmla="*/ 501982 w 813926"/>
                <a:gd name="connsiteY2" fmla="*/ 482454 h 814331"/>
                <a:gd name="connsiteX3" fmla="*/ 572540 w 813926"/>
                <a:gd name="connsiteY3" fmla="*/ 288932 h 814331"/>
                <a:gd name="connsiteX4" fmla="*/ 473533 w 813926"/>
                <a:gd name="connsiteY4" fmla="*/ 15443 h 814331"/>
                <a:gd name="connsiteX5" fmla="*/ 249000 w 813926"/>
                <a:gd name="connsiteY5" fmla="*/ 99089 h 814331"/>
                <a:gd name="connsiteX6" fmla="*/ 301718 w 813926"/>
                <a:gd name="connsiteY6" fmla="*/ 446788 h 814331"/>
                <a:gd name="connsiteX7" fmla="*/ 184388 w 813926"/>
                <a:gd name="connsiteY7" fmla="*/ 533953 h 814331"/>
                <a:gd name="connsiteX8" fmla="*/ 31217 w 813926"/>
                <a:gd name="connsiteY8" fmla="*/ 605604 h 814331"/>
                <a:gd name="connsiteX9" fmla="*/ 679 w 813926"/>
                <a:gd name="connsiteY9" fmla="*/ 759302 h 814331"/>
                <a:gd name="connsiteX10" fmla="*/ 38610 w 813926"/>
                <a:gd name="connsiteY10" fmla="*/ 812881 h 814331"/>
                <a:gd name="connsiteX11" fmla="*/ 787591 w 813926"/>
                <a:gd name="connsiteY11" fmla="*/ 813201 h 814331"/>
                <a:gd name="connsiteX12" fmla="*/ 784055 w 813926"/>
                <a:gd name="connsiteY12" fmla="*/ 619999 h 814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13926" h="814331">
                  <a:moveTo>
                    <a:pt x="784055" y="619999"/>
                  </a:moveTo>
                  <a:cubicBezTo>
                    <a:pt x="758018" y="568179"/>
                    <a:pt x="669779" y="558903"/>
                    <a:pt x="611757" y="531394"/>
                  </a:cubicBezTo>
                  <a:cubicBezTo>
                    <a:pt x="574630" y="516520"/>
                    <a:pt x="537663" y="501007"/>
                    <a:pt x="501982" y="482454"/>
                  </a:cubicBezTo>
                  <a:cubicBezTo>
                    <a:pt x="483659" y="435113"/>
                    <a:pt x="532520" y="397368"/>
                    <a:pt x="572540" y="288932"/>
                  </a:cubicBezTo>
                  <a:cubicBezTo>
                    <a:pt x="596489" y="212963"/>
                    <a:pt x="585559" y="69181"/>
                    <a:pt x="473533" y="15443"/>
                  </a:cubicBezTo>
                  <a:cubicBezTo>
                    <a:pt x="392688" y="-22782"/>
                    <a:pt x="279698" y="11764"/>
                    <a:pt x="249000" y="99089"/>
                  </a:cubicBezTo>
                  <a:cubicBezTo>
                    <a:pt x="178120" y="257905"/>
                    <a:pt x="287574" y="380575"/>
                    <a:pt x="301718" y="446788"/>
                  </a:cubicBezTo>
                  <a:cubicBezTo>
                    <a:pt x="312808" y="509003"/>
                    <a:pt x="224569" y="508204"/>
                    <a:pt x="184388" y="533953"/>
                  </a:cubicBezTo>
                  <a:cubicBezTo>
                    <a:pt x="132634" y="555705"/>
                    <a:pt x="76702" y="572338"/>
                    <a:pt x="31217" y="605604"/>
                  </a:cubicBezTo>
                  <a:cubicBezTo>
                    <a:pt x="-6554" y="649747"/>
                    <a:pt x="8876" y="696288"/>
                    <a:pt x="679" y="759302"/>
                  </a:cubicBezTo>
                  <a:cubicBezTo>
                    <a:pt x="-2054" y="792889"/>
                    <a:pt x="2125" y="817199"/>
                    <a:pt x="38610" y="812881"/>
                  </a:cubicBezTo>
                  <a:cubicBezTo>
                    <a:pt x="292074" y="812881"/>
                    <a:pt x="507286" y="815920"/>
                    <a:pt x="787591" y="813201"/>
                  </a:cubicBezTo>
                  <a:cubicBezTo>
                    <a:pt x="844006" y="812721"/>
                    <a:pt x="793699" y="644949"/>
                    <a:pt x="784055" y="619999"/>
                  </a:cubicBezTo>
                  <a:close/>
                </a:path>
              </a:pathLst>
            </a:custGeom>
            <a:grpFill/>
            <a:ln w="6350">
              <a:solidFill>
                <a:srgbClr val="808080"/>
              </a:solidFill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85" name="TextBox 84"/>
          <p:cNvSpPr txBox="1"/>
          <p:nvPr/>
        </p:nvSpPr>
        <p:spPr>
          <a:xfrm>
            <a:off x="4791889" y="1183763"/>
            <a:ext cx="117211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2015-11-17 22:59:45 </a:t>
            </a:r>
          </a:p>
        </p:txBody>
      </p:sp>
      <p:cxnSp>
        <p:nvCxnSpPr>
          <p:cNvPr id="86" name="직선 화살표 연결선 85"/>
          <p:cNvCxnSpPr>
            <a:stCxn id="92" idx="3"/>
          </p:cNvCxnSpPr>
          <p:nvPr/>
        </p:nvCxnSpPr>
        <p:spPr>
          <a:xfrm>
            <a:off x="5767507" y="1103769"/>
            <a:ext cx="348191" cy="7940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/>
          <p:cNvSpPr txBox="1"/>
          <p:nvPr/>
        </p:nvSpPr>
        <p:spPr>
          <a:xfrm>
            <a:off x="6104224" y="894911"/>
            <a:ext cx="1603324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dirty="0" smtClean="0">
                <a:solidFill>
                  <a:srgbClr val="FF0000"/>
                </a:solidFill>
              </a:rPr>
              <a:t>아티스트 유저일 경우</a:t>
            </a:r>
            <a:r>
              <a:rPr lang="en-US" altLang="ko-KR" sz="1100" dirty="0" smtClean="0">
                <a:solidFill>
                  <a:srgbClr val="FF0000"/>
                </a:solidFill>
              </a:rPr>
              <a:t>,</a:t>
            </a:r>
          </a:p>
          <a:p>
            <a:pPr algn="ctr"/>
            <a:r>
              <a:rPr lang="ko-KR" altLang="en-US" sz="1100" dirty="0" smtClean="0">
                <a:solidFill>
                  <a:srgbClr val="FF0000"/>
                </a:solidFill>
              </a:rPr>
              <a:t>아이디를 누르면 </a:t>
            </a:r>
            <a:endParaRPr lang="en-US" altLang="ko-KR" sz="1100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100" dirty="0" smtClean="0">
                <a:solidFill>
                  <a:srgbClr val="FF0000"/>
                </a:solidFill>
              </a:rPr>
              <a:t>소속 팀 </a:t>
            </a:r>
            <a:r>
              <a:rPr lang="ko-KR" altLang="en-US" sz="1100" dirty="0" err="1" smtClean="0">
                <a:solidFill>
                  <a:srgbClr val="FF0000"/>
                </a:solidFill>
              </a:rPr>
              <a:t>블로그로</a:t>
            </a:r>
            <a:r>
              <a:rPr lang="ko-KR" altLang="en-US" sz="1100" dirty="0" smtClean="0">
                <a:solidFill>
                  <a:srgbClr val="FF0000"/>
                </a:solidFill>
              </a:rPr>
              <a:t> 이동</a:t>
            </a:r>
            <a:endParaRPr lang="en-US" altLang="ko-KR" sz="1100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1312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Background"/>
          <p:cNvSpPr/>
          <p:nvPr/>
        </p:nvSpPr>
        <p:spPr>
          <a:xfrm>
            <a:off x="347635" y="143391"/>
            <a:ext cx="3696311" cy="6571218"/>
          </a:xfrm>
          <a:prstGeom prst="rect">
            <a:avLst/>
          </a:prstGeom>
          <a:solidFill>
            <a:srgbClr val="EEEEEE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 smtClean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431556" y="1384822"/>
            <a:ext cx="3544824" cy="312621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6" name="Background"/>
          <p:cNvSpPr/>
          <p:nvPr/>
        </p:nvSpPr>
        <p:spPr>
          <a:xfrm>
            <a:off x="4256068" y="143391"/>
            <a:ext cx="3696311" cy="6571218"/>
          </a:xfrm>
          <a:prstGeom prst="rect">
            <a:avLst/>
          </a:prstGeom>
          <a:solidFill>
            <a:srgbClr val="EEEEEE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 smtClean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4345589" y="1299006"/>
            <a:ext cx="3518347" cy="119235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829"/>
          <a:stretch/>
        </p:blipFill>
        <p:spPr>
          <a:xfrm>
            <a:off x="4256069" y="143391"/>
            <a:ext cx="3696311" cy="734064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</p:pic>
      <p:sp>
        <p:nvSpPr>
          <p:cNvPr id="6" name="직사각형 5"/>
          <p:cNvSpPr/>
          <p:nvPr/>
        </p:nvSpPr>
        <p:spPr>
          <a:xfrm>
            <a:off x="4811232" y="500665"/>
            <a:ext cx="1584251" cy="304616"/>
          </a:xfrm>
          <a:prstGeom prst="rect">
            <a:avLst/>
          </a:prstGeom>
          <a:solidFill>
            <a:srgbClr val="38CD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707040" y="500665"/>
            <a:ext cx="1008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b="1" dirty="0" smtClean="0">
                <a:solidFill>
                  <a:schemeClr val="bg1"/>
                </a:solidFill>
              </a:rPr>
              <a:t>한마디 쓰기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162261" y="1511883"/>
            <a:ext cx="3385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▼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297490" y="1702812"/>
            <a:ext cx="63190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수정 삭제</a:t>
            </a:r>
            <a:endParaRPr lang="en-US" altLang="ko-KR" sz="8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35803" y="1511340"/>
            <a:ext cx="17604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b="1" dirty="0" smtClean="0"/>
              <a:t>Crooked123 &gt; </a:t>
            </a:r>
            <a:r>
              <a:rPr lang="ko-KR" altLang="en-US" sz="1100" b="1" smtClean="0"/>
              <a:t>크루키드</a:t>
            </a:r>
            <a:endParaRPr lang="en-US" altLang="ko-KR" sz="1100" b="1" dirty="0" smtClean="0"/>
          </a:p>
        </p:txBody>
      </p:sp>
      <p:grpSp>
        <p:nvGrpSpPr>
          <p:cNvPr id="13" name="Placeholder"/>
          <p:cNvGrpSpPr>
            <a:grpSpLocks/>
          </p:cNvGrpSpPr>
          <p:nvPr/>
        </p:nvGrpSpPr>
        <p:grpSpPr bwMode="auto">
          <a:xfrm>
            <a:off x="635180" y="2054339"/>
            <a:ext cx="3137575" cy="1582752"/>
            <a:chOff x="508000" y="1397000"/>
            <a:chExt cx="1008112" cy="1008112"/>
          </a:xfrm>
          <a:solidFill>
            <a:srgbClr val="FFFFFF"/>
          </a:solidFill>
        </p:grpSpPr>
        <p:sp>
          <p:nvSpPr>
            <p:cNvPr id="14" name="Border"/>
            <p:cNvSpPr>
              <a:spLocks/>
            </p:cNvSpPr>
            <p:nvPr/>
          </p:nvSpPr>
          <p:spPr bwMode="auto">
            <a:xfrm>
              <a:off x="508000" y="1397000"/>
              <a:ext cx="1008112" cy="1008112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5" name="Line 2"/>
            <p:cNvSpPr>
              <a:spLocks/>
            </p:cNvSpPr>
            <p:nvPr/>
          </p:nvSpPr>
          <p:spPr bwMode="auto">
            <a:xfrm>
              <a:off x="508000" y="1397000"/>
              <a:ext cx="1008112" cy="1008112"/>
            </a:xfrm>
            <a:custGeom>
              <a:avLst/>
              <a:gdLst>
                <a:gd name="connsiteX0" fmla="*/ 0 w 1008112"/>
                <a:gd name="connsiteY0" fmla="*/ 1008112 h 1008112"/>
                <a:gd name="connsiteX1" fmla="*/ 1008112 w 1008112"/>
                <a:gd name="connsiteY1" fmla="*/ 0 h 10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8112" h="1008112">
                  <a:moveTo>
                    <a:pt x="0" y="1008112"/>
                  </a:moveTo>
                  <a:lnTo>
                    <a:pt x="1008112" y="0"/>
                  </a:lnTo>
                </a:path>
              </a:pathLst>
            </a:cu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6" name="Line 1"/>
            <p:cNvSpPr>
              <a:spLocks/>
            </p:cNvSpPr>
            <p:nvPr/>
          </p:nvSpPr>
          <p:spPr bwMode="auto">
            <a:xfrm>
              <a:off x="508000" y="1397000"/>
              <a:ext cx="1008112" cy="1008112"/>
            </a:xfrm>
            <a:custGeom>
              <a:avLst/>
              <a:gdLst>
                <a:gd name="connsiteX0" fmla="*/ 1008112 w 1008112"/>
                <a:gd name="connsiteY0" fmla="*/ 1008112 h 1008112"/>
                <a:gd name="connsiteX1" fmla="*/ 0 w 1008112"/>
                <a:gd name="connsiteY1" fmla="*/ 0 h 10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8112" h="1008112">
                  <a:moveTo>
                    <a:pt x="1008112" y="1008112"/>
                  </a:moveTo>
                  <a:lnTo>
                    <a:pt x="0" y="0"/>
                  </a:lnTo>
                </a:path>
              </a:pathLst>
            </a:cu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618192" y="3753847"/>
            <a:ext cx="167706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ko-KR" altLang="en-US" sz="1050" dirty="0" smtClean="0"/>
              <a:t>공연 잘 보고 갑니다</a:t>
            </a:r>
            <a:r>
              <a:rPr lang="en-US" altLang="ko-KR" sz="1050" dirty="0" smtClean="0"/>
              <a:t>.~ …</a:t>
            </a:r>
            <a:endParaRPr lang="ko-KR" altLang="en-US" sz="1050" dirty="0"/>
          </a:p>
        </p:txBody>
      </p:sp>
      <p:grpSp>
        <p:nvGrpSpPr>
          <p:cNvPr id="18" name="Placeholder"/>
          <p:cNvGrpSpPr>
            <a:grpSpLocks noChangeAspect="1"/>
          </p:cNvGrpSpPr>
          <p:nvPr/>
        </p:nvGrpSpPr>
        <p:grpSpPr>
          <a:xfrm>
            <a:off x="568820" y="1520050"/>
            <a:ext cx="357364" cy="399061"/>
            <a:chOff x="6827020" y="2346996"/>
            <a:chExt cx="902776" cy="1008112"/>
          </a:xfrm>
          <a:solidFill>
            <a:srgbClr val="FFFFFF"/>
          </a:solidFill>
        </p:grpSpPr>
        <p:sp>
          <p:nvSpPr>
            <p:cNvPr id="19" name="Border"/>
            <p:cNvSpPr>
              <a:spLocks/>
            </p:cNvSpPr>
            <p:nvPr/>
          </p:nvSpPr>
          <p:spPr bwMode="auto">
            <a:xfrm>
              <a:off x="6827020" y="2346996"/>
              <a:ext cx="902776" cy="1008112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0" name="User"/>
            <p:cNvSpPr>
              <a:spLocks/>
            </p:cNvSpPr>
            <p:nvPr/>
          </p:nvSpPr>
          <p:spPr bwMode="auto">
            <a:xfrm>
              <a:off x="6917763" y="2522893"/>
              <a:ext cx="721288" cy="721647"/>
            </a:xfrm>
            <a:custGeom>
              <a:avLst/>
              <a:gdLst>
                <a:gd name="connsiteX0" fmla="*/ 784055 w 813926"/>
                <a:gd name="connsiteY0" fmla="*/ 619999 h 814331"/>
                <a:gd name="connsiteX1" fmla="*/ 611757 w 813926"/>
                <a:gd name="connsiteY1" fmla="*/ 531394 h 814331"/>
                <a:gd name="connsiteX2" fmla="*/ 501982 w 813926"/>
                <a:gd name="connsiteY2" fmla="*/ 482454 h 814331"/>
                <a:gd name="connsiteX3" fmla="*/ 572540 w 813926"/>
                <a:gd name="connsiteY3" fmla="*/ 288932 h 814331"/>
                <a:gd name="connsiteX4" fmla="*/ 473533 w 813926"/>
                <a:gd name="connsiteY4" fmla="*/ 15443 h 814331"/>
                <a:gd name="connsiteX5" fmla="*/ 249000 w 813926"/>
                <a:gd name="connsiteY5" fmla="*/ 99089 h 814331"/>
                <a:gd name="connsiteX6" fmla="*/ 301718 w 813926"/>
                <a:gd name="connsiteY6" fmla="*/ 446788 h 814331"/>
                <a:gd name="connsiteX7" fmla="*/ 184388 w 813926"/>
                <a:gd name="connsiteY7" fmla="*/ 533953 h 814331"/>
                <a:gd name="connsiteX8" fmla="*/ 31217 w 813926"/>
                <a:gd name="connsiteY8" fmla="*/ 605604 h 814331"/>
                <a:gd name="connsiteX9" fmla="*/ 679 w 813926"/>
                <a:gd name="connsiteY9" fmla="*/ 759302 h 814331"/>
                <a:gd name="connsiteX10" fmla="*/ 38610 w 813926"/>
                <a:gd name="connsiteY10" fmla="*/ 812881 h 814331"/>
                <a:gd name="connsiteX11" fmla="*/ 787591 w 813926"/>
                <a:gd name="connsiteY11" fmla="*/ 813201 h 814331"/>
                <a:gd name="connsiteX12" fmla="*/ 784055 w 813926"/>
                <a:gd name="connsiteY12" fmla="*/ 619999 h 814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13926" h="814331">
                  <a:moveTo>
                    <a:pt x="784055" y="619999"/>
                  </a:moveTo>
                  <a:cubicBezTo>
                    <a:pt x="758018" y="568179"/>
                    <a:pt x="669779" y="558903"/>
                    <a:pt x="611757" y="531394"/>
                  </a:cubicBezTo>
                  <a:cubicBezTo>
                    <a:pt x="574630" y="516520"/>
                    <a:pt x="537663" y="501007"/>
                    <a:pt x="501982" y="482454"/>
                  </a:cubicBezTo>
                  <a:cubicBezTo>
                    <a:pt x="483659" y="435113"/>
                    <a:pt x="532520" y="397368"/>
                    <a:pt x="572540" y="288932"/>
                  </a:cubicBezTo>
                  <a:cubicBezTo>
                    <a:pt x="596489" y="212963"/>
                    <a:pt x="585559" y="69181"/>
                    <a:pt x="473533" y="15443"/>
                  </a:cubicBezTo>
                  <a:cubicBezTo>
                    <a:pt x="392688" y="-22782"/>
                    <a:pt x="279698" y="11764"/>
                    <a:pt x="249000" y="99089"/>
                  </a:cubicBezTo>
                  <a:cubicBezTo>
                    <a:pt x="178120" y="257905"/>
                    <a:pt x="287574" y="380575"/>
                    <a:pt x="301718" y="446788"/>
                  </a:cubicBezTo>
                  <a:cubicBezTo>
                    <a:pt x="312808" y="509003"/>
                    <a:pt x="224569" y="508204"/>
                    <a:pt x="184388" y="533953"/>
                  </a:cubicBezTo>
                  <a:cubicBezTo>
                    <a:pt x="132634" y="555705"/>
                    <a:pt x="76702" y="572338"/>
                    <a:pt x="31217" y="605604"/>
                  </a:cubicBezTo>
                  <a:cubicBezTo>
                    <a:pt x="-6554" y="649747"/>
                    <a:pt x="8876" y="696288"/>
                    <a:pt x="679" y="759302"/>
                  </a:cubicBezTo>
                  <a:cubicBezTo>
                    <a:pt x="-2054" y="792889"/>
                    <a:pt x="2125" y="817199"/>
                    <a:pt x="38610" y="812881"/>
                  </a:cubicBezTo>
                  <a:cubicBezTo>
                    <a:pt x="292074" y="812881"/>
                    <a:pt x="507286" y="815920"/>
                    <a:pt x="787591" y="813201"/>
                  </a:cubicBezTo>
                  <a:cubicBezTo>
                    <a:pt x="844006" y="812721"/>
                    <a:pt x="793699" y="644949"/>
                    <a:pt x="784055" y="619999"/>
                  </a:cubicBezTo>
                  <a:close/>
                </a:path>
              </a:pathLst>
            </a:custGeom>
            <a:grpFill/>
            <a:ln w="6350">
              <a:solidFill>
                <a:srgbClr val="808080"/>
              </a:solidFill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962105" y="1722139"/>
            <a:ext cx="117211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2015-11-17 22:59:45 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367651" y="1371005"/>
            <a:ext cx="2056973" cy="2616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dirty="0" smtClean="0">
                <a:solidFill>
                  <a:schemeClr val="bg1">
                    <a:lumMod val="50000"/>
                  </a:schemeClr>
                </a:solidFill>
              </a:rPr>
              <a:t>응원의 </a:t>
            </a:r>
            <a:r>
              <a:rPr lang="ko-KR" altLang="en-US" sz="1100" smtClean="0">
                <a:solidFill>
                  <a:schemeClr val="bg1">
                    <a:lumMod val="50000"/>
                  </a:schemeClr>
                </a:solidFill>
              </a:rPr>
              <a:t>한마디를 남겨 주세요</a:t>
            </a:r>
            <a:r>
              <a:rPr lang="en-US" altLang="ko-KR" sz="1100" dirty="0" smtClean="0">
                <a:solidFill>
                  <a:schemeClr val="bg1">
                    <a:lumMod val="50000"/>
                  </a:schemeClr>
                </a:solidFill>
              </a:rPr>
              <a:t>.</a:t>
            </a:r>
          </a:p>
        </p:txBody>
      </p:sp>
      <p:sp>
        <p:nvSpPr>
          <p:cNvPr id="23" name="Button"/>
          <p:cNvSpPr/>
          <p:nvPr/>
        </p:nvSpPr>
        <p:spPr>
          <a:xfrm>
            <a:off x="4387688" y="2573657"/>
            <a:ext cx="3433069" cy="491926"/>
          </a:xfrm>
          <a:prstGeom prst="roundRect">
            <a:avLst>
              <a:gd name="adj" fmla="val 5000"/>
            </a:avLst>
          </a:prstGeom>
          <a:solidFill>
            <a:srgbClr val="3B4C60"/>
          </a:solidFill>
          <a:ln w="6350">
            <a:noFill/>
          </a:ln>
          <a:effectLst>
            <a:outerShdw blurRad="38100" dist="12700" dir="5400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6200" tIns="45720" rIns="762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050" b="1" dirty="0" smtClea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사진 추가</a:t>
            </a:r>
            <a:endParaRPr lang="en-US" sz="1050" b="1" dirty="0" smtClean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" name="Button"/>
          <p:cNvSpPr/>
          <p:nvPr/>
        </p:nvSpPr>
        <p:spPr>
          <a:xfrm>
            <a:off x="4387688" y="3132801"/>
            <a:ext cx="3433069" cy="491926"/>
          </a:xfrm>
          <a:prstGeom prst="roundRect">
            <a:avLst>
              <a:gd name="adj" fmla="val 5000"/>
            </a:avLst>
          </a:prstGeom>
          <a:solidFill>
            <a:srgbClr val="3B4C60"/>
          </a:solidFill>
          <a:ln w="6350">
            <a:noFill/>
          </a:ln>
          <a:effectLst>
            <a:outerShdw blurRad="38100" dist="12700" dir="5400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6200" tIns="45720" rIns="762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050" b="1" dirty="0" smtClea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완료</a:t>
            </a:r>
            <a:endParaRPr lang="en-US" sz="1050" b="1" dirty="0" smtClean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829"/>
          <a:stretch/>
        </p:blipFill>
        <p:spPr>
          <a:xfrm>
            <a:off x="347637" y="143391"/>
            <a:ext cx="3696311" cy="734064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</p:pic>
      <p:sp>
        <p:nvSpPr>
          <p:cNvPr id="27" name="직사각형 26"/>
          <p:cNvSpPr/>
          <p:nvPr/>
        </p:nvSpPr>
        <p:spPr>
          <a:xfrm>
            <a:off x="883519" y="509624"/>
            <a:ext cx="1584251" cy="304616"/>
          </a:xfrm>
          <a:prstGeom prst="rect">
            <a:avLst/>
          </a:prstGeom>
          <a:solidFill>
            <a:srgbClr val="38CD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779327" y="509624"/>
            <a:ext cx="1008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b="1" dirty="0" smtClean="0">
                <a:solidFill>
                  <a:schemeClr val="bg1"/>
                </a:solidFill>
              </a:rPr>
              <a:t>공연 한마디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grpSp>
        <p:nvGrpSpPr>
          <p:cNvPr id="29" name="Drop-down Field"/>
          <p:cNvGrpSpPr/>
          <p:nvPr/>
        </p:nvGrpSpPr>
        <p:grpSpPr>
          <a:xfrm>
            <a:off x="431557" y="969188"/>
            <a:ext cx="1601044" cy="274500"/>
            <a:chOff x="595686" y="1261243"/>
            <a:chExt cx="766389" cy="225702"/>
          </a:xfrm>
        </p:grpSpPr>
        <p:cxnSp>
          <p:nvCxnSpPr>
            <p:cNvPr id="30" name="Divider"/>
            <p:cNvCxnSpPr/>
            <p:nvPr/>
          </p:nvCxnSpPr>
          <p:spPr>
            <a:xfrm>
              <a:off x="595686" y="1486945"/>
              <a:ext cx="766389" cy="0"/>
            </a:xfrm>
            <a:prstGeom prst="line">
              <a:avLst/>
            </a:prstGeom>
            <a:ln w="6350">
              <a:solidFill>
                <a:srgbClr val="000000">
                  <a:alpha val="12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"/>
            <p:cNvSpPr txBox="1"/>
            <p:nvPr/>
          </p:nvSpPr>
          <p:spPr>
            <a:xfrm>
              <a:off x="595686" y="1261243"/>
              <a:ext cx="766389" cy="21088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wrap="square" lIns="0" tIns="50800" rIns="0" bIns="5080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1000" dirty="0" smtClean="0">
                  <a:solidFill>
                    <a:srgbClr val="000000">
                      <a:alpha val="87000"/>
                    </a:srgb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  전체보기</a:t>
              </a:r>
              <a:endParaRPr lang="en-US" sz="1000" dirty="0" smtClean="0">
                <a:solidFill>
                  <a:srgbClr val="000000">
                    <a:alpha val="87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2" name="Drop-down Arrow"/>
            <p:cNvSpPr>
              <a:spLocks noChangeAspect="1"/>
            </p:cNvSpPr>
            <p:nvPr/>
          </p:nvSpPr>
          <p:spPr bwMode="auto">
            <a:xfrm>
              <a:off x="1250953" y="1365327"/>
              <a:ext cx="63500" cy="33618"/>
            </a:xfrm>
            <a:custGeom>
              <a:avLst/>
              <a:gdLst>
                <a:gd name="T0" fmla="*/ 0 w 353"/>
                <a:gd name="T1" fmla="*/ 0 h 176"/>
                <a:gd name="T2" fmla="*/ 176 w 353"/>
                <a:gd name="T3" fmla="*/ 176 h 176"/>
                <a:gd name="T4" fmla="*/ 353 w 353"/>
                <a:gd name="T5" fmla="*/ 0 h 176"/>
                <a:gd name="T6" fmla="*/ 0 w 353"/>
                <a:gd name="T7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3" h="176">
                  <a:moveTo>
                    <a:pt x="0" y="0"/>
                  </a:moveTo>
                  <a:lnTo>
                    <a:pt x="176" y="176"/>
                  </a:lnTo>
                  <a:lnTo>
                    <a:pt x="35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54000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34" name="Drop-down Field"/>
          <p:cNvGrpSpPr/>
          <p:nvPr/>
        </p:nvGrpSpPr>
        <p:grpSpPr>
          <a:xfrm>
            <a:off x="2121044" y="964357"/>
            <a:ext cx="1855336" cy="279331"/>
            <a:chOff x="595686" y="1261243"/>
            <a:chExt cx="766389" cy="225702"/>
          </a:xfrm>
        </p:grpSpPr>
        <p:cxnSp>
          <p:nvCxnSpPr>
            <p:cNvPr id="35" name="Divider"/>
            <p:cNvCxnSpPr/>
            <p:nvPr/>
          </p:nvCxnSpPr>
          <p:spPr>
            <a:xfrm>
              <a:off x="595686" y="1486945"/>
              <a:ext cx="766389" cy="0"/>
            </a:xfrm>
            <a:prstGeom prst="line">
              <a:avLst/>
            </a:prstGeom>
            <a:ln w="6350">
              <a:solidFill>
                <a:srgbClr val="000000">
                  <a:alpha val="12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"/>
            <p:cNvSpPr txBox="1"/>
            <p:nvPr/>
          </p:nvSpPr>
          <p:spPr>
            <a:xfrm>
              <a:off x="595686" y="1261243"/>
              <a:ext cx="766389" cy="2064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wrap="square" lIns="0" tIns="50800" rIns="0" bIns="5080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1000" dirty="0" smtClean="0">
                  <a:solidFill>
                    <a:srgbClr val="000000">
                      <a:alpha val="87000"/>
                    </a:srgb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  기간 선택</a:t>
              </a:r>
              <a:endParaRPr lang="en-US" sz="1000" dirty="0" smtClean="0">
                <a:solidFill>
                  <a:srgbClr val="000000">
                    <a:alpha val="87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7" name="Drop-down Arrow"/>
            <p:cNvSpPr>
              <a:spLocks noChangeAspect="1"/>
            </p:cNvSpPr>
            <p:nvPr/>
          </p:nvSpPr>
          <p:spPr bwMode="auto">
            <a:xfrm>
              <a:off x="1250953" y="1365327"/>
              <a:ext cx="63500" cy="33618"/>
            </a:xfrm>
            <a:custGeom>
              <a:avLst/>
              <a:gdLst>
                <a:gd name="T0" fmla="*/ 0 w 353"/>
                <a:gd name="T1" fmla="*/ 0 h 176"/>
                <a:gd name="T2" fmla="*/ 176 w 353"/>
                <a:gd name="T3" fmla="*/ 176 h 176"/>
                <a:gd name="T4" fmla="*/ 353 w 353"/>
                <a:gd name="T5" fmla="*/ 0 h 176"/>
                <a:gd name="T6" fmla="*/ 0 w 353"/>
                <a:gd name="T7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3" h="176">
                  <a:moveTo>
                    <a:pt x="0" y="0"/>
                  </a:moveTo>
                  <a:lnTo>
                    <a:pt x="176" y="176"/>
                  </a:lnTo>
                  <a:lnTo>
                    <a:pt x="35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54000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42" name="Edit"/>
          <p:cNvSpPr>
            <a:spLocks noChangeAspect="1" noEditPoints="1"/>
          </p:cNvSpPr>
          <p:nvPr/>
        </p:nvSpPr>
        <p:spPr bwMode="auto">
          <a:xfrm>
            <a:off x="3559483" y="6218221"/>
            <a:ext cx="240471" cy="237939"/>
          </a:xfrm>
          <a:custGeom>
            <a:avLst/>
            <a:gdLst>
              <a:gd name="T0" fmla="*/ 551 w 622"/>
              <a:gd name="T1" fmla="*/ 0 h 615"/>
              <a:gd name="T2" fmla="*/ 505 w 622"/>
              <a:gd name="T3" fmla="*/ 19 h 615"/>
              <a:gd name="T4" fmla="*/ 494 w 622"/>
              <a:gd name="T5" fmla="*/ 30 h 615"/>
              <a:gd name="T6" fmla="*/ 586 w 622"/>
              <a:gd name="T7" fmla="*/ 122 h 615"/>
              <a:gd name="T8" fmla="*/ 597 w 622"/>
              <a:gd name="T9" fmla="*/ 111 h 615"/>
              <a:gd name="T10" fmla="*/ 597 w 622"/>
              <a:gd name="T11" fmla="*/ 19 h 615"/>
              <a:gd name="T12" fmla="*/ 551 w 622"/>
              <a:gd name="T13" fmla="*/ 0 h 615"/>
              <a:gd name="T14" fmla="*/ 475 w 622"/>
              <a:gd name="T15" fmla="*/ 54 h 615"/>
              <a:gd name="T16" fmla="*/ 466 w 622"/>
              <a:gd name="T17" fmla="*/ 58 h 615"/>
              <a:gd name="T18" fmla="*/ 33 w 622"/>
              <a:gd name="T19" fmla="*/ 491 h 615"/>
              <a:gd name="T20" fmla="*/ 30 w 622"/>
              <a:gd name="T21" fmla="*/ 497 h 615"/>
              <a:gd name="T22" fmla="*/ 3 w 622"/>
              <a:gd name="T23" fmla="*/ 596 h 615"/>
              <a:gd name="T24" fmla="*/ 19 w 622"/>
              <a:gd name="T25" fmla="*/ 613 h 615"/>
              <a:gd name="T26" fmla="*/ 119 w 622"/>
              <a:gd name="T27" fmla="*/ 586 h 615"/>
              <a:gd name="T28" fmla="*/ 125 w 622"/>
              <a:gd name="T29" fmla="*/ 583 h 615"/>
              <a:gd name="T30" fmla="*/ 558 w 622"/>
              <a:gd name="T31" fmla="*/ 150 h 615"/>
              <a:gd name="T32" fmla="*/ 539 w 622"/>
              <a:gd name="T33" fmla="*/ 131 h 615"/>
              <a:gd name="T34" fmla="*/ 109 w 622"/>
              <a:gd name="T35" fmla="*/ 561 h 615"/>
              <a:gd name="T36" fmla="*/ 108 w 622"/>
              <a:gd name="T37" fmla="*/ 561 h 615"/>
              <a:gd name="T38" fmla="*/ 54 w 622"/>
              <a:gd name="T39" fmla="*/ 507 h 615"/>
              <a:gd name="T40" fmla="*/ 54 w 622"/>
              <a:gd name="T41" fmla="*/ 507 h 615"/>
              <a:gd name="T42" fmla="*/ 485 w 622"/>
              <a:gd name="T43" fmla="*/ 77 h 615"/>
              <a:gd name="T44" fmla="*/ 475 w 622"/>
              <a:gd name="T45" fmla="*/ 54 h 6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622" h="615">
                <a:moveTo>
                  <a:pt x="551" y="0"/>
                </a:moveTo>
                <a:cubicBezTo>
                  <a:pt x="534" y="0"/>
                  <a:pt x="518" y="6"/>
                  <a:pt x="505" y="19"/>
                </a:cubicBezTo>
                <a:lnTo>
                  <a:pt x="494" y="30"/>
                </a:lnTo>
                <a:lnTo>
                  <a:pt x="586" y="122"/>
                </a:lnTo>
                <a:lnTo>
                  <a:pt x="597" y="111"/>
                </a:lnTo>
                <a:cubicBezTo>
                  <a:pt x="622" y="85"/>
                  <a:pt x="622" y="44"/>
                  <a:pt x="597" y="19"/>
                </a:cubicBezTo>
                <a:cubicBezTo>
                  <a:pt x="584" y="6"/>
                  <a:pt x="567" y="0"/>
                  <a:pt x="551" y="0"/>
                </a:cubicBezTo>
                <a:close/>
                <a:moveTo>
                  <a:pt x="475" y="54"/>
                </a:moveTo>
                <a:cubicBezTo>
                  <a:pt x="472" y="54"/>
                  <a:pt x="468" y="55"/>
                  <a:pt x="466" y="58"/>
                </a:cubicBezTo>
                <a:lnTo>
                  <a:pt x="33" y="491"/>
                </a:lnTo>
                <a:cubicBezTo>
                  <a:pt x="31" y="492"/>
                  <a:pt x="30" y="494"/>
                  <a:pt x="30" y="497"/>
                </a:cubicBezTo>
                <a:lnTo>
                  <a:pt x="3" y="596"/>
                </a:lnTo>
                <a:cubicBezTo>
                  <a:pt x="0" y="606"/>
                  <a:pt x="9" y="615"/>
                  <a:pt x="19" y="613"/>
                </a:cubicBezTo>
                <a:lnTo>
                  <a:pt x="119" y="586"/>
                </a:lnTo>
                <a:cubicBezTo>
                  <a:pt x="121" y="585"/>
                  <a:pt x="123" y="584"/>
                  <a:pt x="125" y="583"/>
                </a:cubicBezTo>
                <a:lnTo>
                  <a:pt x="558" y="150"/>
                </a:lnTo>
                <a:cubicBezTo>
                  <a:pt x="571" y="137"/>
                  <a:pt x="551" y="118"/>
                  <a:pt x="539" y="131"/>
                </a:cubicBezTo>
                <a:lnTo>
                  <a:pt x="109" y="561"/>
                </a:lnTo>
                <a:lnTo>
                  <a:pt x="108" y="561"/>
                </a:lnTo>
                <a:lnTo>
                  <a:pt x="54" y="507"/>
                </a:lnTo>
                <a:lnTo>
                  <a:pt x="54" y="507"/>
                </a:lnTo>
                <a:lnTo>
                  <a:pt x="485" y="77"/>
                </a:lnTo>
                <a:cubicBezTo>
                  <a:pt x="493" y="68"/>
                  <a:pt x="487" y="53"/>
                  <a:pt x="475" y="54"/>
                </a:cubicBezTo>
                <a:close/>
              </a:path>
            </a:pathLst>
          </a:custGeom>
          <a:solidFill>
            <a:srgbClr val="5F5F5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6" name="그림 4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552" b="15212"/>
          <a:stretch/>
        </p:blipFill>
        <p:spPr>
          <a:xfrm>
            <a:off x="436581" y="4035548"/>
            <a:ext cx="3539799" cy="475489"/>
          </a:xfrm>
          <a:prstGeom prst="rect">
            <a:avLst/>
          </a:prstGeom>
        </p:spPr>
      </p:pic>
      <p:sp>
        <p:nvSpPr>
          <p:cNvPr id="47" name="내용 개체 틀 2"/>
          <p:cNvSpPr txBox="1">
            <a:spLocks/>
          </p:cNvSpPr>
          <p:nvPr/>
        </p:nvSpPr>
        <p:spPr>
          <a:xfrm>
            <a:off x="8164501" y="482193"/>
            <a:ext cx="3778118" cy="58936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atin typeface="+mn-ea"/>
              </a:rPr>
              <a:t>공연 한마디</a:t>
            </a:r>
            <a:endParaRPr lang="en-US" altLang="ko-KR" sz="1600" dirty="0" smtClean="0">
              <a:latin typeface="+mn-ea"/>
            </a:endParaRPr>
          </a:p>
          <a:p>
            <a:pPr algn="just"/>
            <a:endParaRPr lang="en-US" altLang="ko-KR" sz="1400" dirty="0">
              <a:latin typeface="+mn-ea"/>
            </a:endParaRPr>
          </a:p>
          <a:p>
            <a:pPr algn="just"/>
            <a:r>
              <a:rPr lang="en-US" altLang="ko-KR" sz="1400" dirty="0" smtClean="0">
                <a:latin typeface="+mn-ea"/>
              </a:rPr>
              <a:t>1. </a:t>
            </a:r>
            <a:r>
              <a:rPr lang="ko-KR" altLang="en-US" sz="1400" smtClean="0">
                <a:latin typeface="+mn-ea"/>
              </a:rPr>
              <a:t>팀별 보기</a:t>
            </a:r>
            <a:endParaRPr lang="en-US" altLang="ko-KR" sz="1400" dirty="0" smtClean="0">
              <a:latin typeface="+mn-ea"/>
            </a:endParaRPr>
          </a:p>
          <a:p>
            <a:pPr marL="285750" indent="-285750" algn="just">
              <a:buFontTx/>
              <a:buChar char="-"/>
            </a:pPr>
            <a:r>
              <a:rPr lang="ko-KR" altLang="en-US" sz="1400" dirty="0" smtClean="0">
                <a:latin typeface="+mn-ea"/>
              </a:rPr>
              <a:t>전체보기</a:t>
            </a:r>
            <a:r>
              <a:rPr lang="en-US" altLang="ko-KR" sz="1400" dirty="0" smtClean="0">
                <a:latin typeface="+mn-ea"/>
              </a:rPr>
              <a:t>: </a:t>
            </a:r>
            <a:r>
              <a:rPr lang="ko-KR" altLang="en-US" sz="1400" smtClean="0">
                <a:latin typeface="+mn-ea"/>
              </a:rPr>
              <a:t>사용자가 모든 팀에게 남긴 글</a:t>
            </a:r>
            <a:endParaRPr lang="en-US" altLang="ko-KR" sz="1400" dirty="0" smtClean="0">
              <a:latin typeface="+mn-ea"/>
            </a:endParaRPr>
          </a:p>
          <a:p>
            <a:pPr marL="285750" indent="-285750" algn="just">
              <a:buFontTx/>
              <a:buChar char="-"/>
            </a:pPr>
            <a:r>
              <a:rPr lang="ko-KR" altLang="en-US" sz="1400" dirty="0" smtClean="0">
                <a:latin typeface="+mn-ea"/>
              </a:rPr>
              <a:t>팀을 선택하면 해당 팀에게 남긴 글만 볼 수 있다</a:t>
            </a:r>
            <a:r>
              <a:rPr lang="en-US" altLang="ko-KR" sz="1400" dirty="0" smtClean="0">
                <a:latin typeface="+mn-ea"/>
              </a:rPr>
              <a:t>.</a:t>
            </a:r>
          </a:p>
          <a:p>
            <a:pPr marL="285750" indent="-285750" algn="just">
              <a:buFontTx/>
              <a:buChar char="-"/>
            </a:pPr>
            <a:endParaRPr lang="en-US" altLang="ko-KR" sz="1400" dirty="0">
              <a:latin typeface="+mn-ea"/>
            </a:endParaRPr>
          </a:p>
          <a:p>
            <a:pPr algn="just"/>
            <a:r>
              <a:rPr lang="en-US" altLang="ko-KR" sz="1400" dirty="0" smtClean="0">
                <a:latin typeface="+mn-ea"/>
              </a:rPr>
              <a:t>2. </a:t>
            </a:r>
            <a:r>
              <a:rPr lang="ko-KR" altLang="en-US" sz="1400" smtClean="0">
                <a:latin typeface="+mn-ea"/>
              </a:rPr>
              <a:t>기간 선택</a:t>
            </a:r>
            <a:endParaRPr lang="en-US" altLang="ko-KR" sz="1400" dirty="0" smtClean="0">
              <a:latin typeface="+mn-ea"/>
            </a:endParaRPr>
          </a:p>
          <a:p>
            <a:pPr marL="285750" indent="-285750" algn="just">
              <a:buFontTx/>
              <a:buChar char="-"/>
            </a:pPr>
            <a:r>
              <a:rPr lang="ko-KR" altLang="en-US" sz="1400" dirty="0" smtClean="0">
                <a:latin typeface="+mn-ea"/>
              </a:rPr>
              <a:t>기간을 선택하면</a:t>
            </a:r>
            <a:r>
              <a:rPr lang="en-US" altLang="ko-KR" sz="1400" dirty="0" smtClean="0">
                <a:latin typeface="+mn-ea"/>
              </a:rPr>
              <a:t>, </a:t>
            </a:r>
            <a:r>
              <a:rPr lang="ko-KR" altLang="en-US" sz="1400" smtClean="0">
                <a:latin typeface="+mn-ea"/>
              </a:rPr>
              <a:t>해당 기간에 등록된 글만 볼 수 있다</a:t>
            </a:r>
            <a:r>
              <a:rPr lang="en-US" altLang="ko-KR" sz="1400" dirty="0" smtClean="0">
                <a:latin typeface="+mn-ea"/>
              </a:rPr>
              <a:t>.</a:t>
            </a:r>
          </a:p>
          <a:p>
            <a:pPr algn="just"/>
            <a:endParaRPr lang="en-US" altLang="ko-KR" sz="1400" dirty="0">
              <a:latin typeface="+mn-ea"/>
            </a:endParaRPr>
          </a:p>
          <a:p>
            <a:pPr algn="just"/>
            <a:r>
              <a:rPr lang="en-US" altLang="ko-KR" sz="1400" dirty="0" smtClean="0">
                <a:latin typeface="+mn-ea"/>
              </a:rPr>
              <a:t>3. </a:t>
            </a:r>
            <a:r>
              <a:rPr lang="ko-KR" altLang="en-US" sz="1400" smtClean="0">
                <a:latin typeface="+mn-ea"/>
              </a:rPr>
              <a:t>팀 선택</a:t>
            </a:r>
            <a:endParaRPr lang="en-US" altLang="ko-KR" sz="1400" dirty="0" smtClean="0">
              <a:latin typeface="+mn-ea"/>
            </a:endParaRPr>
          </a:p>
          <a:p>
            <a:pPr marL="285750" indent="-285750" algn="just">
              <a:buFontTx/>
              <a:buChar char="-"/>
            </a:pPr>
            <a:r>
              <a:rPr lang="ko-KR" altLang="en-US" sz="1400" dirty="0" smtClean="0">
                <a:latin typeface="+mn-ea"/>
              </a:rPr>
              <a:t>원하는 팀을 선택하여 응원할 수 있다</a:t>
            </a:r>
            <a:r>
              <a:rPr lang="en-US" altLang="ko-KR" sz="1400" dirty="0" smtClean="0">
                <a:latin typeface="+mn-ea"/>
              </a:rPr>
              <a:t>.</a:t>
            </a:r>
          </a:p>
          <a:p>
            <a:pPr marL="285750" indent="-285750" algn="just">
              <a:buFontTx/>
              <a:buChar char="-"/>
            </a:pPr>
            <a:r>
              <a:rPr lang="ko-KR" altLang="en-US" sz="1400" dirty="0" smtClean="0">
                <a:latin typeface="+mn-ea"/>
              </a:rPr>
              <a:t>선택하지 않으면</a:t>
            </a:r>
            <a:r>
              <a:rPr lang="en-US" altLang="ko-KR" sz="1400" dirty="0" smtClean="0">
                <a:latin typeface="+mn-ea"/>
              </a:rPr>
              <a:t>,</a:t>
            </a:r>
            <a:r>
              <a:rPr lang="ko-KR" altLang="en-US" sz="1400" smtClean="0">
                <a:latin typeface="+mn-ea"/>
              </a:rPr>
              <a:t> </a:t>
            </a:r>
            <a:r>
              <a:rPr lang="ko-KR" altLang="en-US" sz="1400" dirty="0" smtClean="0">
                <a:latin typeface="+mn-ea"/>
              </a:rPr>
              <a:t>전체에게로</a:t>
            </a:r>
            <a:r>
              <a:rPr lang="en-US" altLang="ko-KR" sz="1400" dirty="0" smtClean="0">
                <a:latin typeface="+mn-ea"/>
              </a:rPr>
              <a:t>(</a:t>
            </a:r>
            <a:r>
              <a:rPr lang="ko-KR" altLang="en-US" sz="1400" smtClean="0">
                <a:latin typeface="+mn-ea"/>
              </a:rPr>
              <a:t>블로그에 반영 </a:t>
            </a:r>
            <a:r>
              <a:rPr lang="en-US" altLang="ko-KR" sz="1400" dirty="0" smtClean="0">
                <a:latin typeface="+mn-ea"/>
              </a:rPr>
              <a:t>X)</a:t>
            </a:r>
          </a:p>
        </p:txBody>
      </p:sp>
      <p:sp>
        <p:nvSpPr>
          <p:cNvPr id="48" name="타원 47"/>
          <p:cNvSpPr/>
          <p:nvPr/>
        </p:nvSpPr>
        <p:spPr>
          <a:xfrm>
            <a:off x="302508" y="864262"/>
            <a:ext cx="216000" cy="216000"/>
          </a:xfrm>
          <a:prstGeom prst="ellipse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rPr>
              <a:t>1</a:t>
            </a:r>
            <a:endParaRPr lang="ko-KR" altLang="en-US" sz="900" b="1" dirty="0">
              <a:solidFill>
                <a:schemeClr val="tx1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49" name="타원 48"/>
          <p:cNvSpPr/>
          <p:nvPr/>
        </p:nvSpPr>
        <p:spPr>
          <a:xfrm>
            <a:off x="2001289" y="861722"/>
            <a:ext cx="216000" cy="216000"/>
          </a:xfrm>
          <a:prstGeom prst="ellipse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rPr>
              <a:t>2</a:t>
            </a:r>
            <a:endParaRPr lang="ko-KR" altLang="en-US" sz="900" b="1" dirty="0">
              <a:solidFill>
                <a:schemeClr val="tx1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grpSp>
        <p:nvGrpSpPr>
          <p:cNvPr id="50" name="Drop-down Field"/>
          <p:cNvGrpSpPr/>
          <p:nvPr/>
        </p:nvGrpSpPr>
        <p:grpSpPr>
          <a:xfrm>
            <a:off x="4338912" y="961900"/>
            <a:ext cx="3525024" cy="257949"/>
            <a:chOff x="595686" y="1261243"/>
            <a:chExt cx="766389" cy="225702"/>
          </a:xfrm>
        </p:grpSpPr>
        <p:cxnSp>
          <p:nvCxnSpPr>
            <p:cNvPr id="51" name="Divider"/>
            <p:cNvCxnSpPr/>
            <p:nvPr/>
          </p:nvCxnSpPr>
          <p:spPr>
            <a:xfrm>
              <a:off x="595686" y="1486945"/>
              <a:ext cx="766389" cy="0"/>
            </a:xfrm>
            <a:prstGeom prst="line">
              <a:avLst/>
            </a:prstGeom>
            <a:ln w="6350">
              <a:solidFill>
                <a:srgbClr val="000000">
                  <a:alpha val="12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"/>
            <p:cNvSpPr txBox="1"/>
            <p:nvPr/>
          </p:nvSpPr>
          <p:spPr>
            <a:xfrm>
              <a:off x="595686" y="1261243"/>
              <a:ext cx="766389" cy="2244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wrap="square" lIns="0" tIns="50800" rIns="0" bIns="5080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1000" dirty="0" smtClean="0">
                  <a:solidFill>
                    <a:srgbClr val="000000">
                      <a:alpha val="87000"/>
                    </a:srgb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  팀 선택</a:t>
              </a:r>
              <a:endParaRPr lang="en-US" sz="1000" dirty="0" smtClean="0">
                <a:solidFill>
                  <a:srgbClr val="000000">
                    <a:alpha val="87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3" name="Drop-down Arrow"/>
            <p:cNvSpPr>
              <a:spLocks noChangeAspect="1"/>
            </p:cNvSpPr>
            <p:nvPr/>
          </p:nvSpPr>
          <p:spPr bwMode="auto">
            <a:xfrm>
              <a:off x="1250953" y="1365327"/>
              <a:ext cx="63500" cy="33618"/>
            </a:xfrm>
            <a:custGeom>
              <a:avLst/>
              <a:gdLst>
                <a:gd name="T0" fmla="*/ 0 w 353"/>
                <a:gd name="T1" fmla="*/ 0 h 176"/>
                <a:gd name="T2" fmla="*/ 176 w 353"/>
                <a:gd name="T3" fmla="*/ 176 h 176"/>
                <a:gd name="T4" fmla="*/ 353 w 353"/>
                <a:gd name="T5" fmla="*/ 0 h 176"/>
                <a:gd name="T6" fmla="*/ 0 w 353"/>
                <a:gd name="T7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3" h="176">
                  <a:moveTo>
                    <a:pt x="0" y="0"/>
                  </a:moveTo>
                  <a:lnTo>
                    <a:pt x="176" y="176"/>
                  </a:lnTo>
                  <a:lnTo>
                    <a:pt x="35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54000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54" name="타원 53"/>
          <p:cNvSpPr/>
          <p:nvPr/>
        </p:nvSpPr>
        <p:spPr>
          <a:xfrm>
            <a:off x="4188500" y="867639"/>
            <a:ext cx="216000" cy="216000"/>
          </a:xfrm>
          <a:prstGeom prst="ellipse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900" b="1" dirty="0" smtClean="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rPr>
              <a:t>3</a:t>
            </a:r>
            <a:endParaRPr lang="ko-KR" altLang="en-US" sz="900" b="1" dirty="0">
              <a:solidFill>
                <a:schemeClr val="tx1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424323" y="4617886"/>
            <a:ext cx="3544824" cy="107423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TextBox 55"/>
          <p:cNvSpPr txBox="1"/>
          <p:nvPr/>
        </p:nvSpPr>
        <p:spPr>
          <a:xfrm>
            <a:off x="3155028" y="4744947"/>
            <a:ext cx="3385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▼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3290257" y="4935876"/>
            <a:ext cx="63190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수정 삭제</a:t>
            </a:r>
            <a:endParaRPr lang="en-US" altLang="ko-KR" sz="8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932473" y="4744404"/>
            <a:ext cx="14782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b="1" dirty="0" smtClean="0"/>
              <a:t>Crooked123 </a:t>
            </a:r>
            <a:r>
              <a:rPr lang="en-US" altLang="ko-KR" sz="1100" b="1" smtClean="0"/>
              <a:t>&gt; </a:t>
            </a:r>
            <a:r>
              <a:rPr lang="ko-KR" altLang="en-US" sz="1100" b="1" smtClean="0"/>
              <a:t>전체</a:t>
            </a:r>
            <a:endParaRPr lang="en-US" altLang="ko-KR" sz="1100" b="1" dirty="0" smtClean="0"/>
          </a:p>
        </p:txBody>
      </p:sp>
      <p:sp>
        <p:nvSpPr>
          <p:cNvPr id="63" name="TextBox 62"/>
          <p:cNvSpPr txBox="1"/>
          <p:nvPr/>
        </p:nvSpPr>
        <p:spPr>
          <a:xfrm>
            <a:off x="568820" y="5296537"/>
            <a:ext cx="128272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ko-KR" altLang="en-US" sz="1050" dirty="0" smtClean="0"/>
              <a:t>모두들 </a:t>
            </a:r>
            <a:r>
              <a:rPr lang="ko-KR" altLang="en-US" sz="1050" dirty="0" err="1" smtClean="0"/>
              <a:t>화이팅</a:t>
            </a:r>
            <a:r>
              <a:rPr lang="en-US" altLang="ko-KR" sz="1050" dirty="0" smtClean="0"/>
              <a:t>~ …</a:t>
            </a:r>
            <a:endParaRPr lang="ko-KR" altLang="en-US" sz="1050" dirty="0"/>
          </a:p>
        </p:txBody>
      </p:sp>
      <p:grpSp>
        <p:nvGrpSpPr>
          <p:cNvPr id="64" name="Placeholder"/>
          <p:cNvGrpSpPr>
            <a:grpSpLocks noChangeAspect="1"/>
          </p:cNvGrpSpPr>
          <p:nvPr/>
        </p:nvGrpSpPr>
        <p:grpSpPr>
          <a:xfrm>
            <a:off x="561587" y="4753114"/>
            <a:ext cx="357364" cy="399061"/>
            <a:chOff x="6827020" y="2346996"/>
            <a:chExt cx="902776" cy="1008112"/>
          </a:xfrm>
          <a:solidFill>
            <a:srgbClr val="FFFFFF"/>
          </a:solidFill>
        </p:grpSpPr>
        <p:sp>
          <p:nvSpPr>
            <p:cNvPr id="65" name="Border"/>
            <p:cNvSpPr>
              <a:spLocks/>
            </p:cNvSpPr>
            <p:nvPr/>
          </p:nvSpPr>
          <p:spPr bwMode="auto">
            <a:xfrm>
              <a:off x="6827020" y="2346996"/>
              <a:ext cx="902776" cy="1008112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6" name="User"/>
            <p:cNvSpPr>
              <a:spLocks/>
            </p:cNvSpPr>
            <p:nvPr/>
          </p:nvSpPr>
          <p:spPr bwMode="auto">
            <a:xfrm>
              <a:off x="6917763" y="2522893"/>
              <a:ext cx="721288" cy="721647"/>
            </a:xfrm>
            <a:custGeom>
              <a:avLst/>
              <a:gdLst>
                <a:gd name="connsiteX0" fmla="*/ 784055 w 813926"/>
                <a:gd name="connsiteY0" fmla="*/ 619999 h 814331"/>
                <a:gd name="connsiteX1" fmla="*/ 611757 w 813926"/>
                <a:gd name="connsiteY1" fmla="*/ 531394 h 814331"/>
                <a:gd name="connsiteX2" fmla="*/ 501982 w 813926"/>
                <a:gd name="connsiteY2" fmla="*/ 482454 h 814331"/>
                <a:gd name="connsiteX3" fmla="*/ 572540 w 813926"/>
                <a:gd name="connsiteY3" fmla="*/ 288932 h 814331"/>
                <a:gd name="connsiteX4" fmla="*/ 473533 w 813926"/>
                <a:gd name="connsiteY4" fmla="*/ 15443 h 814331"/>
                <a:gd name="connsiteX5" fmla="*/ 249000 w 813926"/>
                <a:gd name="connsiteY5" fmla="*/ 99089 h 814331"/>
                <a:gd name="connsiteX6" fmla="*/ 301718 w 813926"/>
                <a:gd name="connsiteY6" fmla="*/ 446788 h 814331"/>
                <a:gd name="connsiteX7" fmla="*/ 184388 w 813926"/>
                <a:gd name="connsiteY7" fmla="*/ 533953 h 814331"/>
                <a:gd name="connsiteX8" fmla="*/ 31217 w 813926"/>
                <a:gd name="connsiteY8" fmla="*/ 605604 h 814331"/>
                <a:gd name="connsiteX9" fmla="*/ 679 w 813926"/>
                <a:gd name="connsiteY9" fmla="*/ 759302 h 814331"/>
                <a:gd name="connsiteX10" fmla="*/ 38610 w 813926"/>
                <a:gd name="connsiteY10" fmla="*/ 812881 h 814331"/>
                <a:gd name="connsiteX11" fmla="*/ 787591 w 813926"/>
                <a:gd name="connsiteY11" fmla="*/ 813201 h 814331"/>
                <a:gd name="connsiteX12" fmla="*/ 784055 w 813926"/>
                <a:gd name="connsiteY12" fmla="*/ 619999 h 814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13926" h="814331">
                  <a:moveTo>
                    <a:pt x="784055" y="619999"/>
                  </a:moveTo>
                  <a:cubicBezTo>
                    <a:pt x="758018" y="568179"/>
                    <a:pt x="669779" y="558903"/>
                    <a:pt x="611757" y="531394"/>
                  </a:cubicBezTo>
                  <a:cubicBezTo>
                    <a:pt x="574630" y="516520"/>
                    <a:pt x="537663" y="501007"/>
                    <a:pt x="501982" y="482454"/>
                  </a:cubicBezTo>
                  <a:cubicBezTo>
                    <a:pt x="483659" y="435113"/>
                    <a:pt x="532520" y="397368"/>
                    <a:pt x="572540" y="288932"/>
                  </a:cubicBezTo>
                  <a:cubicBezTo>
                    <a:pt x="596489" y="212963"/>
                    <a:pt x="585559" y="69181"/>
                    <a:pt x="473533" y="15443"/>
                  </a:cubicBezTo>
                  <a:cubicBezTo>
                    <a:pt x="392688" y="-22782"/>
                    <a:pt x="279698" y="11764"/>
                    <a:pt x="249000" y="99089"/>
                  </a:cubicBezTo>
                  <a:cubicBezTo>
                    <a:pt x="178120" y="257905"/>
                    <a:pt x="287574" y="380575"/>
                    <a:pt x="301718" y="446788"/>
                  </a:cubicBezTo>
                  <a:cubicBezTo>
                    <a:pt x="312808" y="509003"/>
                    <a:pt x="224569" y="508204"/>
                    <a:pt x="184388" y="533953"/>
                  </a:cubicBezTo>
                  <a:cubicBezTo>
                    <a:pt x="132634" y="555705"/>
                    <a:pt x="76702" y="572338"/>
                    <a:pt x="31217" y="605604"/>
                  </a:cubicBezTo>
                  <a:cubicBezTo>
                    <a:pt x="-6554" y="649747"/>
                    <a:pt x="8876" y="696288"/>
                    <a:pt x="679" y="759302"/>
                  </a:cubicBezTo>
                  <a:cubicBezTo>
                    <a:pt x="-2054" y="792889"/>
                    <a:pt x="2125" y="817199"/>
                    <a:pt x="38610" y="812881"/>
                  </a:cubicBezTo>
                  <a:cubicBezTo>
                    <a:pt x="292074" y="812881"/>
                    <a:pt x="507286" y="815920"/>
                    <a:pt x="787591" y="813201"/>
                  </a:cubicBezTo>
                  <a:cubicBezTo>
                    <a:pt x="844006" y="812721"/>
                    <a:pt x="793699" y="644949"/>
                    <a:pt x="784055" y="619999"/>
                  </a:cubicBezTo>
                  <a:close/>
                </a:path>
              </a:pathLst>
            </a:custGeom>
            <a:grpFill/>
            <a:ln w="6350">
              <a:solidFill>
                <a:srgbClr val="808080"/>
              </a:solidFill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67" name="TextBox 66"/>
          <p:cNvSpPr txBox="1"/>
          <p:nvPr/>
        </p:nvSpPr>
        <p:spPr>
          <a:xfrm>
            <a:off x="954872" y="4955203"/>
            <a:ext cx="117211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2015-11-17 22:59:45 </a:t>
            </a:r>
          </a:p>
        </p:txBody>
      </p:sp>
      <p:pic>
        <p:nvPicPr>
          <p:cNvPr id="68" name="그림 6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552" b="15212"/>
          <a:stretch/>
        </p:blipFill>
        <p:spPr>
          <a:xfrm>
            <a:off x="434067" y="5603190"/>
            <a:ext cx="3539799" cy="475489"/>
          </a:xfrm>
          <a:prstGeom prst="rect">
            <a:avLst/>
          </a:prstGeom>
        </p:spPr>
      </p:pic>
      <p:sp>
        <p:nvSpPr>
          <p:cNvPr id="41" name="타원 40"/>
          <p:cNvSpPr/>
          <p:nvPr/>
        </p:nvSpPr>
        <p:spPr>
          <a:xfrm>
            <a:off x="3429254" y="6054578"/>
            <a:ext cx="500931" cy="510363"/>
          </a:xfrm>
          <a:prstGeom prst="ellipse">
            <a:avLst/>
          </a:prstGeom>
          <a:solidFill>
            <a:srgbClr val="38CD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3" name="직선 화살표 연결선 42"/>
          <p:cNvCxnSpPr/>
          <p:nvPr/>
        </p:nvCxnSpPr>
        <p:spPr>
          <a:xfrm flipV="1">
            <a:off x="3707367" y="3753847"/>
            <a:ext cx="1103865" cy="230073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Edit"/>
          <p:cNvSpPr>
            <a:spLocks noChangeAspect="1" noEditPoints="1"/>
          </p:cNvSpPr>
          <p:nvPr/>
        </p:nvSpPr>
        <p:spPr bwMode="auto">
          <a:xfrm>
            <a:off x="3550339" y="6190789"/>
            <a:ext cx="240471" cy="237939"/>
          </a:xfrm>
          <a:custGeom>
            <a:avLst/>
            <a:gdLst>
              <a:gd name="T0" fmla="*/ 551 w 622"/>
              <a:gd name="T1" fmla="*/ 0 h 615"/>
              <a:gd name="T2" fmla="*/ 505 w 622"/>
              <a:gd name="T3" fmla="*/ 19 h 615"/>
              <a:gd name="T4" fmla="*/ 494 w 622"/>
              <a:gd name="T5" fmla="*/ 30 h 615"/>
              <a:gd name="T6" fmla="*/ 586 w 622"/>
              <a:gd name="T7" fmla="*/ 122 h 615"/>
              <a:gd name="T8" fmla="*/ 597 w 622"/>
              <a:gd name="T9" fmla="*/ 111 h 615"/>
              <a:gd name="T10" fmla="*/ 597 w 622"/>
              <a:gd name="T11" fmla="*/ 19 h 615"/>
              <a:gd name="T12" fmla="*/ 551 w 622"/>
              <a:gd name="T13" fmla="*/ 0 h 615"/>
              <a:gd name="T14" fmla="*/ 475 w 622"/>
              <a:gd name="T15" fmla="*/ 54 h 615"/>
              <a:gd name="T16" fmla="*/ 466 w 622"/>
              <a:gd name="T17" fmla="*/ 58 h 615"/>
              <a:gd name="T18" fmla="*/ 33 w 622"/>
              <a:gd name="T19" fmla="*/ 491 h 615"/>
              <a:gd name="T20" fmla="*/ 30 w 622"/>
              <a:gd name="T21" fmla="*/ 497 h 615"/>
              <a:gd name="T22" fmla="*/ 3 w 622"/>
              <a:gd name="T23" fmla="*/ 596 h 615"/>
              <a:gd name="T24" fmla="*/ 19 w 622"/>
              <a:gd name="T25" fmla="*/ 613 h 615"/>
              <a:gd name="T26" fmla="*/ 119 w 622"/>
              <a:gd name="T27" fmla="*/ 586 h 615"/>
              <a:gd name="T28" fmla="*/ 125 w 622"/>
              <a:gd name="T29" fmla="*/ 583 h 615"/>
              <a:gd name="T30" fmla="*/ 558 w 622"/>
              <a:gd name="T31" fmla="*/ 150 h 615"/>
              <a:gd name="T32" fmla="*/ 539 w 622"/>
              <a:gd name="T33" fmla="*/ 131 h 615"/>
              <a:gd name="T34" fmla="*/ 109 w 622"/>
              <a:gd name="T35" fmla="*/ 561 h 615"/>
              <a:gd name="T36" fmla="*/ 108 w 622"/>
              <a:gd name="T37" fmla="*/ 561 h 615"/>
              <a:gd name="T38" fmla="*/ 54 w 622"/>
              <a:gd name="T39" fmla="*/ 507 h 615"/>
              <a:gd name="T40" fmla="*/ 54 w 622"/>
              <a:gd name="T41" fmla="*/ 507 h 615"/>
              <a:gd name="T42" fmla="*/ 485 w 622"/>
              <a:gd name="T43" fmla="*/ 77 h 615"/>
              <a:gd name="T44" fmla="*/ 475 w 622"/>
              <a:gd name="T45" fmla="*/ 54 h 6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622" h="615">
                <a:moveTo>
                  <a:pt x="551" y="0"/>
                </a:moveTo>
                <a:cubicBezTo>
                  <a:pt x="534" y="0"/>
                  <a:pt x="518" y="6"/>
                  <a:pt x="505" y="19"/>
                </a:cubicBezTo>
                <a:lnTo>
                  <a:pt x="494" y="30"/>
                </a:lnTo>
                <a:lnTo>
                  <a:pt x="586" y="122"/>
                </a:lnTo>
                <a:lnTo>
                  <a:pt x="597" y="111"/>
                </a:lnTo>
                <a:cubicBezTo>
                  <a:pt x="622" y="85"/>
                  <a:pt x="622" y="44"/>
                  <a:pt x="597" y="19"/>
                </a:cubicBezTo>
                <a:cubicBezTo>
                  <a:pt x="584" y="6"/>
                  <a:pt x="567" y="0"/>
                  <a:pt x="551" y="0"/>
                </a:cubicBezTo>
                <a:close/>
                <a:moveTo>
                  <a:pt x="475" y="54"/>
                </a:moveTo>
                <a:cubicBezTo>
                  <a:pt x="472" y="54"/>
                  <a:pt x="468" y="55"/>
                  <a:pt x="466" y="58"/>
                </a:cubicBezTo>
                <a:lnTo>
                  <a:pt x="33" y="491"/>
                </a:lnTo>
                <a:cubicBezTo>
                  <a:pt x="31" y="492"/>
                  <a:pt x="30" y="494"/>
                  <a:pt x="30" y="497"/>
                </a:cubicBezTo>
                <a:lnTo>
                  <a:pt x="3" y="596"/>
                </a:lnTo>
                <a:cubicBezTo>
                  <a:pt x="0" y="606"/>
                  <a:pt x="9" y="615"/>
                  <a:pt x="19" y="613"/>
                </a:cubicBezTo>
                <a:lnTo>
                  <a:pt x="119" y="586"/>
                </a:lnTo>
                <a:cubicBezTo>
                  <a:pt x="121" y="585"/>
                  <a:pt x="123" y="584"/>
                  <a:pt x="125" y="583"/>
                </a:cubicBezTo>
                <a:lnTo>
                  <a:pt x="558" y="150"/>
                </a:lnTo>
                <a:cubicBezTo>
                  <a:pt x="571" y="137"/>
                  <a:pt x="551" y="118"/>
                  <a:pt x="539" y="131"/>
                </a:cubicBezTo>
                <a:lnTo>
                  <a:pt x="109" y="561"/>
                </a:lnTo>
                <a:lnTo>
                  <a:pt x="108" y="561"/>
                </a:lnTo>
                <a:lnTo>
                  <a:pt x="54" y="507"/>
                </a:lnTo>
                <a:lnTo>
                  <a:pt x="54" y="507"/>
                </a:lnTo>
                <a:lnTo>
                  <a:pt x="485" y="77"/>
                </a:lnTo>
                <a:cubicBezTo>
                  <a:pt x="493" y="68"/>
                  <a:pt x="487" y="53"/>
                  <a:pt x="475" y="54"/>
                </a:cubicBezTo>
                <a:close/>
              </a:path>
            </a:pathLst>
          </a:custGeom>
          <a:solidFill>
            <a:srgbClr val="5F5F5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0498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Background"/>
          <p:cNvSpPr/>
          <p:nvPr/>
        </p:nvSpPr>
        <p:spPr>
          <a:xfrm>
            <a:off x="1677363" y="143391"/>
            <a:ext cx="3696311" cy="6571218"/>
          </a:xfrm>
          <a:prstGeom prst="rect">
            <a:avLst/>
          </a:prstGeom>
          <a:solidFill>
            <a:srgbClr val="EEEEEE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 smtClean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7362" y="143391"/>
            <a:ext cx="3696311" cy="6571218"/>
          </a:xfrm>
          <a:prstGeom prst="rect">
            <a:avLst/>
          </a:prstGeom>
        </p:spPr>
      </p:pic>
      <p:sp>
        <p:nvSpPr>
          <p:cNvPr id="9" name="내용 개체 틀 2"/>
          <p:cNvSpPr txBox="1">
            <a:spLocks/>
          </p:cNvSpPr>
          <p:nvPr/>
        </p:nvSpPr>
        <p:spPr>
          <a:xfrm>
            <a:off x="6634480" y="482193"/>
            <a:ext cx="5059680" cy="58936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atin typeface="+mn-ea"/>
              </a:rPr>
              <a:t>로딩 화면</a:t>
            </a:r>
            <a:endParaRPr lang="en-US" altLang="ko-KR" sz="1600" dirty="0" smtClean="0">
              <a:latin typeface="+mn-ea"/>
            </a:endParaRPr>
          </a:p>
          <a:p>
            <a:pPr algn="just"/>
            <a:endParaRPr lang="en-US" altLang="ko-KR" sz="1400" dirty="0">
              <a:latin typeface="+mn-ea"/>
            </a:endParaRPr>
          </a:p>
          <a:p>
            <a:pPr marL="285750" indent="-285750" algn="just">
              <a:buFontTx/>
              <a:buChar char="-"/>
            </a:pPr>
            <a:r>
              <a:rPr lang="ko-KR" altLang="en-US" sz="1400" dirty="0" smtClean="0">
                <a:latin typeface="+mn-ea"/>
              </a:rPr>
              <a:t>로고</a:t>
            </a:r>
            <a:endParaRPr lang="en-US" altLang="ko-KR" sz="1400" dirty="0" smtClean="0">
              <a:latin typeface="+mn-ea"/>
            </a:endParaRPr>
          </a:p>
          <a:p>
            <a:pPr marL="285750" indent="-285750" algn="just">
              <a:buFontTx/>
              <a:buChar char="-"/>
            </a:pPr>
            <a:r>
              <a:rPr lang="en-US" altLang="ko-KR" sz="1400" dirty="0" smtClean="0">
                <a:latin typeface="+mn-ea"/>
              </a:rPr>
              <a:t>3</a:t>
            </a:r>
            <a:r>
              <a:rPr lang="ko-KR" altLang="en-US" sz="1400" smtClean="0">
                <a:latin typeface="+mn-ea"/>
              </a:rPr>
              <a:t>초 후</a:t>
            </a:r>
            <a:r>
              <a:rPr lang="en-US" altLang="ko-KR" sz="1400" dirty="0" smtClean="0">
                <a:latin typeface="+mn-ea"/>
              </a:rPr>
              <a:t>, </a:t>
            </a:r>
            <a:r>
              <a:rPr lang="ko-KR" altLang="en-US" sz="1400" smtClean="0">
                <a:latin typeface="+mn-ea"/>
              </a:rPr>
              <a:t>메인화면으로 이동</a:t>
            </a:r>
            <a:endParaRPr lang="ko-KR" altLang="en-US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59780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Background"/>
          <p:cNvSpPr/>
          <p:nvPr/>
        </p:nvSpPr>
        <p:spPr>
          <a:xfrm>
            <a:off x="1677363" y="143391"/>
            <a:ext cx="3696311" cy="6571218"/>
          </a:xfrm>
          <a:prstGeom prst="rect">
            <a:avLst/>
          </a:prstGeom>
          <a:solidFill>
            <a:srgbClr val="EEEEEE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 smtClean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내용 개체 틀 2"/>
          <p:cNvSpPr txBox="1">
            <a:spLocks/>
          </p:cNvSpPr>
          <p:nvPr/>
        </p:nvSpPr>
        <p:spPr>
          <a:xfrm>
            <a:off x="6634480" y="482193"/>
            <a:ext cx="5059680" cy="58936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atin typeface="+mn-ea"/>
              </a:rPr>
              <a:t>한강 거리공연 예술가</a:t>
            </a:r>
            <a:endParaRPr lang="en-US" altLang="ko-KR" sz="1600" dirty="0" smtClean="0">
              <a:latin typeface="+mn-ea"/>
            </a:endParaRPr>
          </a:p>
          <a:p>
            <a:pPr algn="just"/>
            <a:endParaRPr lang="en-US" altLang="ko-KR" sz="1400" dirty="0">
              <a:latin typeface="+mn-ea"/>
            </a:endParaRPr>
          </a:p>
          <a:p>
            <a:pPr algn="just"/>
            <a:r>
              <a:rPr lang="en-US" altLang="ko-KR" sz="1400" dirty="0" smtClean="0">
                <a:latin typeface="+mn-ea"/>
              </a:rPr>
              <a:t>1. </a:t>
            </a:r>
            <a:r>
              <a:rPr lang="ko-KR" altLang="en-US" sz="1400" smtClean="0">
                <a:latin typeface="+mn-ea"/>
              </a:rPr>
              <a:t>팀 </a:t>
            </a:r>
            <a:r>
              <a:rPr lang="ko-KR" altLang="en-US" sz="1400" dirty="0" smtClean="0">
                <a:latin typeface="+mn-ea"/>
              </a:rPr>
              <a:t>검색</a:t>
            </a:r>
            <a:endParaRPr lang="en-US" altLang="ko-KR" sz="1400" dirty="0" smtClean="0">
              <a:latin typeface="+mn-ea"/>
            </a:endParaRPr>
          </a:p>
          <a:p>
            <a:pPr marL="285750" indent="-285750" algn="just">
              <a:buFontTx/>
              <a:buChar char="-"/>
            </a:pPr>
            <a:r>
              <a:rPr lang="ko-KR" altLang="en-US" sz="1400" dirty="0" smtClean="0">
                <a:latin typeface="+mn-ea"/>
              </a:rPr>
              <a:t>팀 이름이나 초성을 검색해서 찾을 수 있다</a:t>
            </a:r>
            <a:r>
              <a:rPr lang="en-US" altLang="ko-KR" sz="1400" dirty="0" smtClean="0">
                <a:latin typeface="+mn-ea"/>
              </a:rPr>
              <a:t>.</a:t>
            </a:r>
          </a:p>
          <a:p>
            <a:pPr marL="285750" indent="-285750" algn="just">
              <a:buFontTx/>
              <a:buChar char="-"/>
            </a:pPr>
            <a:endParaRPr lang="en-US" altLang="ko-KR" sz="1400" dirty="0">
              <a:latin typeface="+mn-ea"/>
            </a:endParaRPr>
          </a:p>
          <a:p>
            <a:pPr algn="just"/>
            <a:r>
              <a:rPr lang="en-US" altLang="ko-KR" sz="1400" dirty="0" smtClean="0">
                <a:latin typeface="+mn-ea"/>
              </a:rPr>
              <a:t>2. </a:t>
            </a:r>
            <a:r>
              <a:rPr lang="ko-KR" altLang="en-US" sz="1400" smtClean="0">
                <a:latin typeface="+mn-ea"/>
              </a:rPr>
              <a:t>즐겨찾기</a:t>
            </a:r>
            <a:endParaRPr lang="en-US" altLang="ko-KR" sz="1400" dirty="0" smtClean="0">
              <a:latin typeface="+mn-ea"/>
            </a:endParaRPr>
          </a:p>
          <a:p>
            <a:pPr marL="285750" indent="-285750" algn="just">
              <a:buFontTx/>
              <a:buChar char="-"/>
            </a:pPr>
            <a:r>
              <a:rPr lang="ko-KR" altLang="en-US" sz="1400" dirty="0" smtClean="0">
                <a:latin typeface="+mn-ea"/>
              </a:rPr>
              <a:t>사용자가 즐겨 찾기로 추가한 팀 목록</a:t>
            </a:r>
            <a:endParaRPr lang="en-US" altLang="ko-KR" sz="1400" dirty="0" smtClean="0">
              <a:latin typeface="+mn-ea"/>
            </a:endParaRPr>
          </a:p>
          <a:p>
            <a:pPr marL="285750" indent="-285750" algn="just">
              <a:buFontTx/>
              <a:buChar char="-"/>
            </a:pPr>
            <a:endParaRPr lang="en-US" altLang="ko-KR" sz="1400" dirty="0">
              <a:latin typeface="+mn-ea"/>
            </a:endParaRPr>
          </a:p>
          <a:p>
            <a:pPr algn="just"/>
            <a:r>
              <a:rPr lang="en-US" altLang="ko-KR" sz="1400" dirty="0" smtClean="0">
                <a:latin typeface="+mn-ea"/>
              </a:rPr>
              <a:t>3. </a:t>
            </a:r>
            <a:r>
              <a:rPr lang="ko-KR" altLang="en-US" sz="1400" smtClean="0">
                <a:latin typeface="+mn-ea"/>
              </a:rPr>
              <a:t>전체 팀 목록</a:t>
            </a:r>
            <a:endParaRPr lang="en-US" altLang="ko-KR" sz="1400" dirty="0" smtClean="0">
              <a:latin typeface="+mn-ea"/>
            </a:endParaRPr>
          </a:p>
          <a:p>
            <a:pPr marL="285750" indent="-285750" algn="just">
              <a:buFontTx/>
              <a:buChar char="-"/>
            </a:pPr>
            <a:r>
              <a:rPr lang="ko-KR" altLang="en-US" sz="1400" dirty="0" smtClean="0">
                <a:latin typeface="+mn-ea"/>
              </a:rPr>
              <a:t>관리자에 의해 허가된 팀 목록을 볼 수 있다</a:t>
            </a:r>
            <a:r>
              <a:rPr lang="en-US" altLang="ko-KR" sz="1400" dirty="0" smtClean="0">
                <a:latin typeface="+mn-ea"/>
              </a:rPr>
              <a:t>.</a:t>
            </a:r>
          </a:p>
          <a:p>
            <a:pPr marL="285750" indent="-285750" algn="just">
              <a:buFontTx/>
              <a:buChar char="-"/>
            </a:pPr>
            <a:r>
              <a:rPr lang="ko-KR" altLang="en-US" sz="1400" dirty="0" smtClean="0">
                <a:latin typeface="+mn-ea"/>
              </a:rPr>
              <a:t>가나다 순으로 팀 로고와 함께 정렬</a:t>
            </a:r>
            <a:endParaRPr lang="en-US" altLang="ko-KR" sz="1400" dirty="0" smtClean="0">
              <a:latin typeface="+mn-ea"/>
            </a:endParaRPr>
          </a:p>
          <a:p>
            <a:pPr marL="285750" indent="-285750" algn="just">
              <a:buFontTx/>
              <a:buChar char="-"/>
            </a:pPr>
            <a:r>
              <a:rPr lang="ko-KR" altLang="en-US" sz="1400" dirty="0" smtClean="0">
                <a:latin typeface="+mn-ea"/>
              </a:rPr>
              <a:t>영역</a:t>
            </a:r>
            <a:r>
              <a:rPr lang="en-US" altLang="ko-KR" sz="1400" dirty="0" smtClean="0">
                <a:latin typeface="+mn-ea"/>
              </a:rPr>
              <a:t>1</a:t>
            </a:r>
            <a:r>
              <a:rPr lang="ko-KR" altLang="en-US" sz="1400" smtClean="0">
                <a:latin typeface="+mn-ea"/>
              </a:rPr>
              <a:t>을 누르면</a:t>
            </a:r>
            <a:r>
              <a:rPr lang="en-US" altLang="ko-KR" sz="1400" dirty="0" smtClean="0">
                <a:latin typeface="+mn-ea"/>
              </a:rPr>
              <a:t>, </a:t>
            </a:r>
            <a:r>
              <a:rPr lang="ko-KR" altLang="en-US" sz="1400" smtClean="0">
                <a:latin typeface="+mn-ea"/>
              </a:rPr>
              <a:t>해당 팀의 블로그로 이동</a:t>
            </a:r>
            <a:endParaRPr lang="en-US" altLang="ko-KR" sz="1400" dirty="0" smtClean="0">
              <a:latin typeface="+mn-ea"/>
            </a:endParaRPr>
          </a:p>
          <a:p>
            <a:pPr marL="285750" indent="-285750" algn="just">
              <a:buFontTx/>
              <a:buChar char="-"/>
            </a:pPr>
            <a:endParaRPr lang="en-US" altLang="ko-KR" sz="1400" dirty="0" smtClean="0">
              <a:latin typeface="+mn-ea"/>
            </a:endParaRPr>
          </a:p>
          <a:p>
            <a:pPr algn="just"/>
            <a:r>
              <a:rPr lang="en-US" altLang="ko-KR" sz="1400" dirty="0" smtClean="0">
                <a:latin typeface="+mn-ea"/>
              </a:rPr>
              <a:t>(</a:t>
            </a:r>
            <a:r>
              <a:rPr lang="ko-KR" altLang="en-US" sz="1400" smtClean="0">
                <a:latin typeface="+mn-ea"/>
              </a:rPr>
              <a:t>카톡 친구 목록 참고</a:t>
            </a:r>
            <a:r>
              <a:rPr lang="en-US" altLang="ko-KR" sz="1400" dirty="0" smtClean="0">
                <a:latin typeface="+mn-ea"/>
              </a:rPr>
              <a:t>)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7364" y="143391"/>
            <a:ext cx="3696310" cy="657121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8" name="타원 7"/>
          <p:cNvSpPr/>
          <p:nvPr/>
        </p:nvSpPr>
        <p:spPr>
          <a:xfrm>
            <a:off x="1569363" y="822087"/>
            <a:ext cx="216000" cy="216000"/>
          </a:xfrm>
          <a:prstGeom prst="ellipse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rPr>
              <a:t>1</a:t>
            </a:r>
            <a:endParaRPr lang="ko-KR" altLang="en-US" sz="900" b="1" dirty="0">
              <a:solidFill>
                <a:schemeClr val="tx1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1569362" y="1177687"/>
            <a:ext cx="216000" cy="216000"/>
          </a:xfrm>
          <a:prstGeom prst="ellipse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900" b="1" dirty="0" smtClean="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rPr>
              <a:t>2</a:t>
            </a:r>
            <a:endParaRPr lang="ko-KR" altLang="en-US" sz="900" b="1" dirty="0">
              <a:solidFill>
                <a:schemeClr val="tx1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1553633" y="1608783"/>
            <a:ext cx="216000" cy="216000"/>
          </a:xfrm>
          <a:prstGeom prst="ellipse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rPr>
              <a:t>3</a:t>
            </a:r>
            <a:endParaRPr lang="ko-KR" altLang="en-US" sz="900" b="1" dirty="0">
              <a:solidFill>
                <a:schemeClr val="tx1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680156" y="2440389"/>
            <a:ext cx="3675046" cy="6907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화살표 연결선 12"/>
          <p:cNvCxnSpPr>
            <a:stCxn id="12" idx="3"/>
            <a:endCxn id="14" idx="1"/>
          </p:cNvCxnSpPr>
          <p:nvPr/>
        </p:nvCxnSpPr>
        <p:spPr>
          <a:xfrm>
            <a:off x="5355202" y="2785758"/>
            <a:ext cx="196754" cy="20687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551956" y="2854128"/>
            <a:ext cx="5774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rgbClr val="FF0000"/>
                </a:solidFill>
              </a:rPr>
              <a:t>영역</a:t>
            </a:r>
            <a:r>
              <a:rPr lang="en-US" altLang="ko-KR" sz="1200" dirty="0" smtClean="0">
                <a:solidFill>
                  <a:srgbClr val="FF0000"/>
                </a:solidFill>
              </a:rPr>
              <a:t>1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1302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Background"/>
          <p:cNvSpPr/>
          <p:nvPr/>
        </p:nvSpPr>
        <p:spPr>
          <a:xfrm>
            <a:off x="347635" y="143391"/>
            <a:ext cx="3696311" cy="6571218"/>
          </a:xfrm>
          <a:prstGeom prst="rect">
            <a:avLst/>
          </a:prstGeom>
          <a:solidFill>
            <a:srgbClr val="EEEEEE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 smtClean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431556" y="1384823"/>
            <a:ext cx="3544824" cy="101244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6" name="Background"/>
          <p:cNvSpPr/>
          <p:nvPr/>
        </p:nvSpPr>
        <p:spPr>
          <a:xfrm>
            <a:off x="4256068" y="143391"/>
            <a:ext cx="3696311" cy="6571218"/>
          </a:xfrm>
          <a:prstGeom prst="rect">
            <a:avLst/>
          </a:prstGeom>
          <a:solidFill>
            <a:srgbClr val="EEEEEE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 smtClean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4345589" y="951534"/>
            <a:ext cx="3518347" cy="156965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829"/>
          <a:stretch/>
        </p:blipFill>
        <p:spPr>
          <a:xfrm>
            <a:off x="4256069" y="143391"/>
            <a:ext cx="3696311" cy="734064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</p:pic>
      <p:sp>
        <p:nvSpPr>
          <p:cNvPr id="6" name="직사각형 5"/>
          <p:cNvSpPr/>
          <p:nvPr/>
        </p:nvSpPr>
        <p:spPr>
          <a:xfrm>
            <a:off x="4811232" y="500665"/>
            <a:ext cx="1584251" cy="304616"/>
          </a:xfrm>
          <a:prstGeom prst="rect">
            <a:avLst/>
          </a:prstGeom>
          <a:solidFill>
            <a:srgbClr val="38CD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757535" y="500665"/>
            <a:ext cx="9076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chemeClr val="bg1"/>
                </a:solidFill>
              </a:rPr>
              <a:t>Q&amp;A </a:t>
            </a:r>
            <a:r>
              <a:rPr lang="ko-KR" altLang="en-US" sz="1200" b="1" smtClean="0">
                <a:solidFill>
                  <a:schemeClr val="bg1"/>
                </a:solidFill>
              </a:rPr>
              <a:t>쓰기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162261" y="1511883"/>
            <a:ext cx="3385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▼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297490" y="1702812"/>
            <a:ext cx="63190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수정 삭제</a:t>
            </a:r>
            <a:endParaRPr lang="en-US" altLang="ko-KR" sz="8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43213" y="1511340"/>
            <a:ext cx="99578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b="1" dirty="0" smtClean="0"/>
              <a:t>Crooked123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72117" y="2080192"/>
            <a:ext cx="173797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ko-KR" altLang="en-US" sz="1050" smtClean="0"/>
              <a:t>팀 신청은 어떻게 하나요</a:t>
            </a:r>
            <a:r>
              <a:rPr lang="en-US" altLang="ko-KR" sz="1050" dirty="0" smtClean="0"/>
              <a:t>?</a:t>
            </a:r>
            <a:endParaRPr lang="ko-KR" altLang="en-US" sz="1050" dirty="0"/>
          </a:p>
        </p:txBody>
      </p:sp>
      <p:grpSp>
        <p:nvGrpSpPr>
          <p:cNvPr id="18" name="Placeholder"/>
          <p:cNvGrpSpPr>
            <a:grpSpLocks noChangeAspect="1"/>
          </p:cNvGrpSpPr>
          <p:nvPr/>
        </p:nvGrpSpPr>
        <p:grpSpPr>
          <a:xfrm>
            <a:off x="568820" y="1520050"/>
            <a:ext cx="357364" cy="399061"/>
            <a:chOff x="6827020" y="2346996"/>
            <a:chExt cx="902776" cy="1008112"/>
          </a:xfrm>
          <a:solidFill>
            <a:srgbClr val="FFFFFF"/>
          </a:solidFill>
        </p:grpSpPr>
        <p:sp>
          <p:nvSpPr>
            <p:cNvPr id="19" name="Border"/>
            <p:cNvSpPr>
              <a:spLocks/>
            </p:cNvSpPr>
            <p:nvPr/>
          </p:nvSpPr>
          <p:spPr bwMode="auto">
            <a:xfrm>
              <a:off x="6827020" y="2346996"/>
              <a:ext cx="902776" cy="1008112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0" name="User"/>
            <p:cNvSpPr>
              <a:spLocks/>
            </p:cNvSpPr>
            <p:nvPr/>
          </p:nvSpPr>
          <p:spPr bwMode="auto">
            <a:xfrm>
              <a:off x="6917763" y="2522893"/>
              <a:ext cx="721288" cy="721647"/>
            </a:xfrm>
            <a:custGeom>
              <a:avLst/>
              <a:gdLst>
                <a:gd name="connsiteX0" fmla="*/ 784055 w 813926"/>
                <a:gd name="connsiteY0" fmla="*/ 619999 h 814331"/>
                <a:gd name="connsiteX1" fmla="*/ 611757 w 813926"/>
                <a:gd name="connsiteY1" fmla="*/ 531394 h 814331"/>
                <a:gd name="connsiteX2" fmla="*/ 501982 w 813926"/>
                <a:gd name="connsiteY2" fmla="*/ 482454 h 814331"/>
                <a:gd name="connsiteX3" fmla="*/ 572540 w 813926"/>
                <a:gd name="connsiteY3" fmla="*/ 288932 h 814331"/>
                <a:gd name="connsiteX4" fmla="*/ 473533 w 813926"/>
                <a:gd name="connsiteY4" fmla="*/ 15443 h 814331"/>
                <a:gd name="connsiteX5" fmla="*/ 249000 w 813926"/>
                <a:gd name="connsiteY5" fmla="*/ 99089 h 814331"/>
                <a:gd name="connsiteX6" fmla="*/ 301718 w 813926"/>
                <a:gd name="connsiteY6" fmla="*/ 446788 h 814331"/>
                <a:gd name="connsiteX7" fmla="*/ 184388 w 813926"/>
                <a:gd name="connsiteY7" fmla="*/ 533953 h 814331"/>
                <a:gd name="connsiteX8" fmla="*/ 31217 w 813926"/>
                <a:gd name="connsiteY8" fmla="*/ 605604 h 814331"/>
                <a:gd name="connsiteX9" fmla="*/ 679 w 813926"/>
                <a:gd name="connsiteY9" fmla="*/ 759302 h 814331"/>
                <a:gd name="connsiteX10" fmla="*/ 38610 w 813926"/>
                <a:gd name="connsiteY10" fmla="*/ 812881 h 814331"/>
                <a:gd name="connsiteX11" fmla="*/ 787591 w 813926"/>
                <a:gd name="connsiteY11" fmla="*/ 813201 h 814331"/>
                <a:gd name="connsiteX12" fmla="*/ 784055 w 813926"/>
                <a:gd name="connsiteY12" fmla="*/ 619999 h 814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13926" h="814331">
                  <a:moveTo>
                    <a:pt x="784055" y="619999"/>
                  </a:moveTo>
                  <a:cubicBezTo>
                    <a:pt x="758018" y="568179"/>
                    <a:pt x="669779" y="558903"/>
                    <a:pt x="611757" y="531394"/>
                  </a:cubicBezTo>
                  <a:cubicBezTo>
                    <a:pt x="574630" y="516520"/>
                    <a:pt x="537663" y="501007"/>
                    <a:pt x="501982" y="482454"/>
                  </a:cubicBezTo>
                  <a:cubicBezTo>
                    <a:pt x="483659" y="435113"/>
                    <a:pt x="532520" y="397368"/>
                    <a:pt x="572540" y="288932"/>
                  </a:cubicBezTo>
                  <a:cubicBezTo>
                    <a:pt x="596489" y="212963"/>
                    <a:pt x="585559" y="69181"/>
                    <a:pt x="473533" y="15443"/>
                  </a:cubicBezTo>
                  <a:cubicBezTo>
                    <a:pt x="392688" y="-22782"/>
                    <a:pt x="279698" y="11764"/>
                    <a:pt x="249000" y="99089"/>
                  </a:cubicBezTo>
                  <a:cubicBezTo>
                    <a:pt x="178120" y="257905"/>
                    <a:pt x="287574" y="380575"/>
                    <a:pt x="301718" y="446788"/>
                  </a:cubicBezTo>
                  <a:cubicBezTo>
                    <a:pt x="312808" y="509003"/>
                    <a:pt x="224569" y="508204"/>
                    <a:pt x="184388" y="533953"/>
                  </a:cubicBezTo>
                  <a:cubicBezTo>
                    <a:pt x="132634" y="555705"/>
                    <a:pt x="76702" y="572338"/>
                    <a:pt x="31217" y="605604"/>
                  </a:cubicBezTo>
                  <a:cubicBezTo>
                    <a:pt x="-6554" y="649747"/>
                    <a:pt x="8876" y="696288"/>
                    <a:pt x="679" y="759302"/>
                  </a:cubicBezTo>
                  <a:cubicBezTo>
                    <a:pt x="-2054" y="792889"/>
                    <a:pt x="2125" y="817199"/>
                    <a:pt x="38610" y="812881"/>
                  </a:cubicBezTo>
                  <a:cubicBezTo>
                    <a:pt x="292074" y="812881"/>
                    <a:pt x="507286" y="815920"/>
                    <a:pt x="787591" y="813201"/>
                  </a:cubicBezTo>
                  <a:cubicBezTo>
                    <a:pt x="844006" y="812721"/>
                    <a:pt x="793699" y="644949"/>
                    <a:pt x="784055" y="619999"/>
                  </a:cubicBezTo>
                  <a:close/>
                </a:path>
              </a:pathLst>
            </a:custGeom>
            <a:grpFill/>
            <a:ln w="6350">
              <a:solidFill>
                <a:srgbClr val="808080"/>
              </a:solidFill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962105" y="1722139"/>
            <a:ext cx="117211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2015-11-17 22:59:45 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366348" y="1023533"/>
            <a:ext cx="1584088" cy="2616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smtClean="0">
                <a:solidFill>
                  <a:schemeClr val="bg1">
                    <a:lumMod val="50000"/>
                  </a:schemeClr>
                </a:solidFill>
              </a:rPr>
              <a:t>내용을 입력해 주세요</a:t>
            </a:r>
            <a:r>
              <a:rPr lang="en-US" altLang="ko-KR" sz="1100" dirty="0" smtClean="0">
                <a:solidFill>
                  <a:schemeClr val="bg1">
                    <a:lumMod val="50000"/>
                  </a:schemeClr>
                </a:solidFill>
              </a:rPr>
              <a:t>.</a:t>
            </a:r>
          </a:p>
        </p:txBody>
      </p:sp>
      <p:sp>
        <p:nvSpPr>
          <p:cNvPr id="24" name="Button"/>
          <p:cNvSpPr/>
          <p:nvPr/>
        </p:nvSpPr>
        <p:spPr>
          <a:xfrm>
            <a:off x="4387688" y="3087081"/>
            <a:ext cx="3433069" cy="491926"/>
          </a:xfrm>
          <a:prstGeom prst="roundRect">
            <a:avLst>
              <a:gd name="adj" fmla="val 5000"/>
            </a:avLst>
          </a:prstGeom>
          <a:solidFill>
            <a:srgbClr val="3B4C60"/>
          </a:solidFill>
          <a:ln w="6350">
            <a:noFill/>
          </a:ln>
          <a:effectLst>
            <a:outerShdw blurRad="38100" dist="12700" dir="5400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6200" tIns="45720" rIns="762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050" b="1" dirty="0" smtClea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완료</a:t>
            </a:r>
            <a:endParaRPr lang="en-US" sz="1050" b="1" dirty="0" smtClean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829"/>
          <a:stretch/>
        </p:blipFill>
        <p:spPr>
          <a:xfrm>
            <a:off x="347637" y="143391"/>
            <a:ext cx="3696311" cy="734064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</p:pic>
      <p:sp>
        <p:nvSpPr>
          <p:cNvPr id="28" name="TextBox 27"/>
          <p:cNvSpPr txBox="1"/>
          <p:nvPr/>
        </p:nvSpPr>
        <p:spPr>
          <a:xfrm>
            <a:off x="890630" y="500664"/>
            <a:ext cx="1308371" cy="276999"/>
          </a:xfrm>
          <a:prstGeom prst="rect">
            <a:avLst/>
          </a:prstGeom>
          <a:solidFill>
            <a:srgbClr val="38CDC4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chemeClr val="bg1"/>
                </a:solidFill>
              </a:rPr>
              <a:t>Q&amp;A              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grpSp>
        <p:nvGrpSpPr>
          <p:cNvPr id="34" name="Drop-down Field"/>
          <p:cNvGrpSpPr/>
          <p:nvPr/>
        </p:nvGrpSpPr>
        <p:grpSpPr>
          <a:xfrm>
            <a:off x="425890" y="964359"/>
            <a:ext cx="3550490" cy="311683"/>
            <a:chOff x="595686" y="1261244"/>
            <a:chExt cx="766389" cy="225701"/>
          </a:xfrm>
        </p:grpSpPr>
        <p:cxnSp>
          <p:nvCxnSpPr>
            <p:cNvPr id="35" name="Divider"/>
            <p:cNvCxnSpPr/>
            <p:nvPr/>
          </p:nvCxnSpPr>
          <p:spPr>
            <a:xfrm>
              <a:off x="595686" y="1486945"/>
              <a:ext cx="766389" cy="0"/>
            </a:xfrm>
            <a:prstGeom prst="line">
              <a:avLst/>
            </a:prstGeom>
            <a:ln w="6350">
              <a:solidFill>
                <a:srgbClr val="000000">
                  <a:alpha val="12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"/>
            <p:cNvSpPr txBox="1"/>
            <p:nvPr/>
          </p:nvSpPr>
          <p:spPr>
            <a:xfrm>
              <a:off x="595686" y="1261244"/>
              <a:ext cx="766389" cy="2064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wrap="square" lIns="0" tIns="50800" rIns="0" bIns="5080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1000" dirty="0" smtClean="0">
                  <a:solidFill>
                    <a:srgbClr val="000000">
                      <a:alpha val="87000"/>
                    </a:srgb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  기간 선택</a:t>
              </a:r>
              <a:endParaRPr lang="en-US" sz="1000" dirty="0" smtClean="0">
                <a:solidFill>
                  <a:srgbClr val="000000">
                    <a:alpha val="87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7" name="Drop-down Arrow"/>
            <p:cNvSpPr>
              <a:spLocks noChangeAspect="1"/>
            </p:cNvSpPr>
            <p:nvPr/>
          </p:nvSpPr>
          <p:spPr bwMode="auto">
            <a:xfrm>
              <a:off x="1250953" y="1365327"/>
              <a:ext cx="63500" cy="33618"/>
            </a:xfrm>
            <a:custGeom>
              <a:avLst/>
              <a:gdLst>
                <a:gd name="T0" fmla="*/ 0 w 353"/>
                <a:gd name="T1" fmla="*/ 0 h 176"/>
                <a:gd name="T2" fmla="*/ 176 w 353"/>
                <a:gd name="T3" fmla="*/ 176 h 176"/>
                <a:gd name="T4" fmla="*/ 353 w 353"/>
                <a:gd name="T5" fmla="*/ 0 h 176"/>
                <a:gd name="T6" fmla="*/ 0 w 353"/>
                <a:gd name="T7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3" h="176">
                  <a:moveTo>
                    <a:pt x="0" y="0"/>
                  </a:moveTo>
                  <a:lnTo>
                    <a:pt x="176" y="176"/>
                  </a:lnTo>
                  <a:lnTo>
                    <a:pt x="35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54000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42" name="Edit"/>
          <p:cNvSpPr>
            <a:spLocks noChangeAspect="1" noEditPoints="1"/>
          </p:cNvSpPr>
          <p:nvPr/>
        </p:nvSpPr>
        <p:spPr bwMode="auto">
          <a:xfrm>
            <a:off x="3559483" y="6218221"/>
            <a:ext cx="240471" cy="237939"/>
          </a:xfrm>
          <a:custGeom>
            <a:avLst/>
            <a:gdLst>
              <a:gd name="T0" fmla="*/ 551 w 622"/>
              <a:gd name="T1" fmla="*/ 0 h 615"/>
              <a:gd name="T2" fmla="*/ 505 w 622"/>
              <a:gd name="T3" fmla="*/ 19 h 615"/>
              <a:gd name="T4" fmla="*/ 494 w 622"/>
              <a:gd name="T5" fmla="*/ 30 h 615"/>
              <a:gd name="T6" fmla="*/ 586 w 622"/>
              <a:gd name="T7" fmla="*/ 122 h 615"/>
              <a:gd name="T8" fmla="*/ 597 w 622"/>
              <a:gd name="T9" fmla="*/ 111 h 615"/>
              <a:gd name="T10" fmla="*/ 597 w 622"/>
              <a:gd name="T11" fmla="*/ 19 h 615"/>
              <a:gd name="T12" fmla="*/ 551 w 622"/>
              <a:gd name="T13" fmla="*/ 0 h 615"/>
              <a:gd name="T14" fmla="*/ 475 w 622"/>
              <a:gd name="T15" fmla="*/ 54 h 615"/>
              <a:gd name="T16" fmla="*/ 466 w 622"/>
              <a:gd name="T17" fmla="*/ 58 h 615"/>
              <a:gd name="T18" fmla="*/ 33 w 622"/>
              <a:gd name="T19" fmla="*/ 491 h 615"/>
              <a:gd name="T20" fmla="*/ 30 w 622"/>
              <a:gd name="T21" fmla="*/ 497 h 615"/>
              <a:gd name="T22" fmla="*/ 3 w 622"/>
              <a:gd name="T23" fmla="*/ 596 h 615"/>
              <a:gd name="T24" fmla="*/ 19 w 622"/>
              <a:gd name="T25" fmla="*/ 613 h 615"/>
              <a:gd name="T26" fmla="*/ 119 w 622"/>
              <a:gd name="T27" fmla="*/ 586 h 615"/>
              <a:gd name="T28" fmla="*/ 125 w 622"/>
              <a:gd name="T29" fmla="*/ 583 h 615"/>
              <a:gd name="T30" fmla="*/ 558 w 622"/>
              <a:gd name="T31" fmla="*/ 150 h 615"/>
              <a:gd name="T32" fmla="*/ 539 w 622"/>
              <a:gd name="T33" fmla="*/ 131 h 615"/>
              <a:gd name="T34" fmla="*/ 109 w 622"/>
              <a:gd name="T35" fmla="*/ 561 h 615"/>
              <a:gd name="T36" fmla="*/ 108 w 622"/>
              <a:gd name="T37" fmla="*/ 561 h 615"/>
              <a:gd name="T38" fmla="*/ 54 w 622"/>
              <a:gd name="T39" fmla="*/ 507 h 615"/>
              <a:gd name="T40" fmla="*/ 54 w 622"/>
              <a:gd name="T41" fmla="*/ 507 h 615"/>
              <a:gd name="T42" fmla="*/ 485 w 622"/>
              <a:gd name="T43" fmla="*/ 77 h 615"/>
              <a:gd name="T44" fmla="*/ 475 w 622"/>
              <a:gd name="T45" fmla="*/ 54 h 6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622" h="615">
                <a:moveTo>
                  <a:pt x="551" y="0"/>
                </a:moveTo>
                <a:cubicBezTo>
                  <a:pt x="534" y="0"/>
                  <a:pt x="518" y="6"/>
                  <a:pt x="505" y="19"/>
                </a:cubicBezTo>
                <a:lnTo>
                  <a:pt x="494" y="30"/>
                </a:lnTo>
                <a:lnTo>
                  <a:pt x="586" y="122"/>
                </a:lnTo>
                <a:lnTo>
                  <a:pt x="597" y="111"/>
                </a:lnTo>
                <a:cubicBezTo>
                  <a:pt x="622" y="85"/>
                  <a:pt x="622" y="44"/>
                  <a:pt x="597" y="19"/>
                </a:cubicBezTo>
                <a:cubicBezTo>
                  <a:pt x="584" y="6"/>
                  <a:pt x="567" y="0"/>
                  <a:pt x="551" y="0"/>
                </a:cubicBezTo>
                <a:close/>
                <a:moveTo>
                  <a:pt x="475" y="54"/>
                </a:moveTo>
                <a:cubicBezTo>
                  <a:pt x="472" y="54"/>
                  <a:pt x="468" y="55"/>
                  <a:pt x="466" y="58"/>
                </a:cubicBezTo>
                <a:lnTo>
                  <a:pt x="33" y="491"/>
                </a:lnTo>
                <a:cubicBezTo>
                  <a:pt x="31" y="492"/>
                  <a:pt x="30" y="494"/>
                  <a:pt x="30" y="497"/>
                </a:cubicBezTo>
                <a:lnTo>
                  <a:pt x="3" y="596"/>
                </a:lnTo>
                <a:cubicBezTo>
                  <a:pt x="0" y="606"/>
                  <a:pt x="9" y="615"/>
                  <a:pt x="19" y="613"/>
                </a:cubicBezTo>
                <a:lnTo>
                  <a:pt x="119" y="586"/>
                </a:lnTo>
                <a:cubicBezTo>
                  <a:pt x="121" y="585"/>
                  <a:pt x="123" y="584"/>
                  <a:pt x="125" y="583"/>
                </a:cubicBezTo>
                <a:lnTo>
                  <a:pt x="558" y="150"/>
                </a:lnTo>
                <a:cubicBezTo>
                  <a:pt x="571" y="137"/>
                  <a:pt x="551" y="118"/>
                  <a:pt x="539" y="131"/>
                </a:cubicBezTo>
                <a:lnTo>
                  <a:pt x="109" y="561"/>
                </a:lnTo>
                <a:lnTo>
                  <a:pt x="108" y="561"/>
                </a:lnTo>
                <a:lnTo>
                  <a:pt x="54" y="507"/>
                </a:lnTo>
                <a:lnTo>
                  <a:pt x="54" y="507"/>
                </a:lnTo>
                <a:lnTo>
                  <a:pt x="485" y="77"/>
                </a:lnTo>
                <a:cubicBezTo>
                  <a:pt x="493" y="68"/>
                  <a:pt x="487" y="53"/>
                  <a:pt x="475" y="54"/>
                </a:cubicBezTo>
                <a:close/>
              </a:path>
            </a:pathLst>
          </a:custGeom>
          <a:solidFill>
            <a:srgbClr val="5F5F5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6" name="그림 4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552" b="15212"/>
          <a:stretch/>
        </p:blipFill>
        <p:spPr>
          <a:xfrm>
            <a:off x="425890" y="2382322"/>
            <a:ext cx="3539799" cy="475489"/>
          </a:xfrm>
          <a:prstGeom prst="rect">
            <a:avLst/>
          </a:prstGeom>
        </p:spPr>
      </p:pic>
      <p:sp>
        <p:nvSpPr>
          <p:cNvPr id="47" name="내용 개체 틀 2"/>
          <p:cNvSpPr txBox="1">
            <a:spLocks/>
          </p:cNvSpPr>
          <p:nvPr/>
        </p:nvSpPr>
        <p:spPr>
          <a:xfrm>
            <a:off x="8164501" y="482193"/>
            <a:ext cx="3778118" cy="58936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sz="1600" dirty="0" smtClean="0">
                <a:latin typeface="+mn-ea"/>
              </a:rPr>
              <a:t>Q&amp;A</a:t>
            </a:r>
          </a:p>
          <a:p>
            <a:pPr algn="just"/>
            <a:endParaRPr lang="en-US" altLang="ko-KR" sz="1400" dirty="0">
              <a:latin typeface="+mn-ea"/>
            </a:endParaRPr>
          </a:p>
          <a:p>
            <a:pPr marL="285750" indent="-285750" algn="just">
              <a:buFontTx/>
              <a:buChar char="-"/>
            </a:pPr>
            <a:r>
              <a:rPr lang="ko-KR" altLang="en-US" sz="1400" dirty="0" smtClean="0">
                <a:latin typeface="+mn-ea"/>
              </a:rPr>
              <a:t>사용자가 관리자에게 질문사항을 글로 남긴다</a:t>
            </a:r>
            <a:r>
              <a:rPr lang="en-US" altLang="ko-KR" sz="1400" dirty="0" smtClean="0">
                <a:latin typeface="+mn-ea"/>
              </a:rPr>
              <a:t>.</a:t>
            </a:r>
          </a:p>
          <a:p>
            <a:pPr marL="285750" indent="-285750" algn="just">
              <a:buFontTx/>
              <a:buChar char="-"/>
            </a:pPr>
            <a:r>
              <a:rPr lang="ko-KR" altLang="en-US" sz="1400" dirty="0" smtClean="0">
                <a:latin typeface="+mn-ea"/>
              </a:rPr>
              <a:t>기간 선택해서 보기 가능</a:t>
            </a:r>
            <a:endParaRPr lang="en-US" altLang="ko-KR" sz="1400" dirty="0" smtClean="0">
              <a:latin typeface="+mn-ea"/>
            </a:endParaRPr>
          </a:p>
          <a:p>
            <a:pPr marL="285750" indent="-285750" algn="just">
              <a:buFontTx/>
              <a:buChar char="-"/>
            </a:pPr>
            <a:r>
              <a:rPr lang="ko-KR" altLang="en-US" sz="1400" dirty="0" err="1" smtClean="0">
                <a:latin typeface="+mn-ea"/>
              </a:rPr>
              <a:t>비밀글</a:t>
            </a:r>
            <a:r>
              <a:rPr lang="en-US" altLang="ko-KR" sz="1400" dirty="0" smtClean="0">
                <a:latin typeface="+mn-ea"/>
              </a:rPr>
              <a:t>: </a:t>
            </a:r>
            <a:r>
              <a:rPr lang="ko-KR" altLang="en-US" sz="1400" smtClean="0">
                <a:latin typeface="+mn-ea"/>
              </a:rPr>
              <a:t>이후에 글을 수정</a:t>
            </a:r>
            <a:r>
              <a:rPr lang="en-US" altLang="ko-KR" sz="1400" dirty="0">
                <a:latin typeface="+mn-ea"/>
              </a:rPr>
              <a:t>/</a:t>
            </a:r>
            <a:r>
              <a:rPr lang="ko-KR" altLang="en-US" sz="1400" smtClean="0">
                <a:latin typeface="+mn-ea"/>
              </a:rPr>
              <a:t>삭제하거나 댓글 확인시</a:t>
            </a:r>
            <a:r>
              <a:rPr lang="en-US" altLang="ko-KR" sz="1400" dirty="0" smtClean="0">
                <a:latin typeface="+mn-ea"/>
              </a:rPr>
              <a:t>,</a:t>
            </a:r>
            <a:r>
              <a:rPr lang="ko-KR" altLang="en-US" sz="1400" smtClean="0">
                <a:latin typeface="+mn-ea"/>
              </a:rPr>
              <a:t> 계정 비밀번호 입력 </a:t>
            </a:r>
            <a:endParaRPr lang="en-US" altLang="ko-KR" sz="1400" dirty="0" smtClean="0">
              <a:latin typeface="+mn-ea"/>
            </a:endParaRPr>
          </a:p>
        </p:txBody>
      </p:sp>
      <p:sp>
        <p:nvSpPr>
          <p:cNvPr id="41" name="타원 40"/>
          <p:cNvSpPr/>
          <p:nvPr/>
        </p:nvSpPr>
        <p:spPr>
          <a:xfrm>
            <a:off x="3429254" y="6054578"/>
            <a:ext cx="500931" cy="510363"/>
          </a:xfrm>
          <a:prstGeom prst="ellipse">
            <a:avLst/>
          </a:prstGeom>
          <a:solidFill>
            <a:srgbClr val="38CD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3" name="직선 화살표 연결선 42"/>
          <p:cNvCxnSpPr/>
          <p:nvPr/>
        </p:nvCxnSpPr>
        <p:spPr>
          <a:xfrm flipV="1">
            <a:off x="3707367" y="3753847"/>
            <a:ext cx="1103865" cy="230073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Edit"/>
          <p:cNvSpPr>
            <a:spLocks noChangeAspect="1" noEditPoints="1"/>
          </p:cNvSpPr>
          <p:nvPr/>
        </p:nvSpPr>
        <p:spPr bwMode="auto">
          <a:xfrm>
            <a:off x="3550339" y="6190789"/>
            <a:ext cx="240471" cy="237939"/>
          </a:xfrm>
          <a:custGeom>
            <a:avLst/>
            <a:gdLst>
              <a:gd name="T0" fmla="*/ 551 w 622"/>
              <a:gd name="T1" fmla="*/ 0 h 615"/>
              <a:gd name="T2" fmla="*/ 505 w 622"/>
              <a:gd name="T3" fmla="*/ 19 h 615"/>
              <a:gd name="T4" fmla="*/ 494 w 622"/>
              <a:gd name="T5" fmla="*/ 30 h 615"/>
              <a:gd name="T6" fmla="*/ 586 w 622"/>
              <a:gd name="T7" fmla="*/ 122 h 615"/>
              <a:gd name="T8" fmla="*/ 597 w 622"/>
              <a:gd name="T9" fmla="*/ 111 h 615"/>
              <a:gd name="T10" fmla="*/ 597 w 622"/>
              <a:gd name="T11" fmla="*/ 19 h 615"/>
              <a:gd name="T12" fmla="*/ 551 w 622"/>
              <a:gd name="T13" fmla="*/ 0 h 615"/>
              <a:gd name="T14" fmla="*/ 475 w 622"/>
              <a:gd name="T15" fmla="*/ 54 h 615"/>
              <a:gd name="T16" fmla="*/ 466 w 622"/>
              <a:gd name="T17" fmla="*/ 58 h 615"/>
              <a:gd name="T18" fmla="*/ 33 w 622"/>
              <a:gd name="T19" fmla="*/ 491 h 615"/>
              <a:gd name="T20" fmla="*/ 30 w 622"/>
              <a:gd name="T21" fmla="*/ 497 h 615"/>
              <a:gd name="T22" fmla="*/ 3 w 622"/>
              <a:gd name="T23" fmla="*/ 596 h 615"/>
              <a:gd name="T24" fmla="*/ 19 w 622"/>
              <a:gd name="T25" fmla="*/ 613 h 615"/>
              <a:gd name="T26" fmla="*/ 119 w 622"/>
              <a:gd name="T27" fmla="*/ 586 h 615"/>
              <a:gd name="T28" fmla="*/ 125 w 622"/>
              <a:gd name="T29" fmla="*/ 583 h 615"/>
              <a:gd name="T30" fmla="*/ 558 w 622"/>
              <a:gd name="T31" fmla="*/ 150 h 615"/>
              <a:gd name="T32" fmla="*/ 539 w 622"/>
              <a:gd name="T33" fmla="*/ 131 h 615"/>
              <a:gd name="T34" fmla="*/ 109 w 622"/>
              <a:gd name="T35" fmla="*/ 561 h 615"/>
              <a:gd name="T36" fmla="*/ 108 w 622"/>
              <a:gd name="T37" fmla="*/ 561 h 615"/>
              <a:gd name="T38" fmla="*/ 54 w 622"/>
              <a:gd name="T39" fmla="*/ 507 h 615"/>
              <a:gd name="T40" fmla="*/ 54 w 622"/>
              <a:gd name="T41" fmla="*/ 507 h 615"/>
              <a:gd name="T42" fmla="*/ 485 w 622"/>
              <a:gd name="T43" fmla="*/ 77 h 615"/>
              <a:gd name="T44" fmla="*/ 475 w 622"/>
              <a:gd name="T45" fmla="*/ 54 h 6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622" h="615">
                <a:moveTo>
                  <a:pt x="551" y="0"/>
                </a:moveTo>
                <a:cubicBezTo>
                  <a:pt x="534" y="0"/>
                  <a:pt x="518" y="6"/>
                  <a:pt x="505" y="19"/>
                </a:cubicBezTo>
                <a:lnTo>
                  <a:pt x="494" y="30"/>
                </a:lnTo>
                <a:lnTo>
                  <a:pt x="586" y="122"/>
                </a:lnTo>
                <a:lnTo>
                  <a:pt x="597" y="111"/>
                </a:lnTo>
                <a:cubicBezTo>
                  <a:pt x="622" y="85"/>
                  <a:pt x="622" y="44"/>
                  <a:pt x="597" y="19"/>
                </a:cubicBezTo>
                <a:cubicBezTo>
                  <a:pt x="584" y="6"/>
                  <a:pt x="567" y="0"/>
                  <a:pt x="551" y="0"/>
                </a:cubicBezTo>
                <a:close/>
                <a:moveTo>
                  <a:pt x="475" y="54"/>
                </a:moveTo>
                <a:cubicBezTo>
                  <a:pt x="472" y="54"/>
                  <a:pt x="468" y="55"/>
                  <a:pt x="466" y="58"/>
                </a:cubicBezTo>
                <a:lnTo>
                  <a:pt x="33" y="491"/>
                </a:lnTo>
                <a:cubicBezTo>
                  <a:pt x="31" y="492"/>
                  <a:pt x="30" y="494"/>
                  <a:pt x="30" y="497"/>
                </a:cubicBezTo>
                <a:lnTo>
                  <a:pt x="3" y="596"/>
                </a:lnTo>
                <a:cubicBezTo>
                  <a:pt x="0" y="606"/>
                  <a:pt x="9" y="615"/>
                  <a:pt x="19" y="613"/>
                </a:cubicBezTo>
                <a:lnTo>
                  <a:pt x="119" y="586"/>
                </a:lnTo>
                <a:cubicBezTo>
                  <a:pt x="121" y="585"/>
                  <a:pt x="123" y="584"/>
                  <a:pt x="125" y="583"/>
                </a:cubicBezTo>
                <a:lnTo>
                  <a:pt x="558" y="150"/>
                </a:lnTo>
                <a:cubicBezTo>
                  <a:pt x="571" y="137"/>
                  <a:pt x="551" y="118"/>
                  <a:pt x="539" y="131"/>
                </a:cubicBezTo>
                <a:lnTo>
                  <a:pt x="109" y="561"/>
                </a:lnTo>
                <a:lnTo>
                  <a:pt x="108" y="561"/>
                </a:lnTo>
                <a:lnTo>
                  <a:pt x="54" y="507"/>
                </a:lnTo>
                <a:lnTo>
                  <a:pt x="54" y="507"/>
                </a:lnTo>
                <a:lnTo>
                  <a:pt x="485" y="77"/>
                </a:lnTo>
                <a:cubicBezTo>
                  <a:pt x="493" y="68"/>
                  <a:pt x="487" y="53"/>
                  <a:pt x="475" y="54"/>
                </a:cubicBezTo>
                <a:close/>
              </a:path>
            </a:pathLst>
          </a:custGeom>
          <a:solidFill>
            <a:srgbClr val="5F5F5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4345589" y="2593362"/>
            <a:ext cx="3518347" cy="36574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TextBox 59"/>
          <p:cNvSpPr txBox="1"/>
          <p:nvPr/>
        </p:nvSpPr>
        <p:spPr>
          <a:xfrm>
            <a:off x="4404500" y="2663502"/>
            <a:ext cx="870751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 err="1" smtClean="0">
                <a:solidFill>
                  <a:schemeClr val="bg1">
                    <a:lumMod val="65000"/>
                  </a:schemeClr>
                </a:solidFill>
              </a:rPr>
              <a:t>비밀글</a:t>
            </a:r>
            <a:r>
              <a:rPr lang="ko-KR" altLang="en-US" sz="1000" dirty="0" smtClean="0">
                <a:solidFill>
                  <a:schemeClr val="bg1">
                    <a:lumMod val="65000"/>
                  </a:schemeClr>
                </a:solidFill>
              </a:rPr>
              <a:t> 설정</a:t>
            </a:r>
            <a:endParaRPr lang="en-US" altLang="ko-KR" sz="1000" dirty="0" smtClean="0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61" name="Switch"/>
          <p:cNvGrpSpPr>
            <a:grpSpLocks noChangeAspect="1"/>
          </p:cNvGrpSpPr>
          <p:nvPr/>
        </p:nvGrpSpPr>
        <p:grpSpPr>
          <a:xfrm>
            <a:off x="7504557" y="2743708"/>
            <a:ext cx="228600" cy="127000"/>
            <a:chOff x="5856961" y="3297238"/>
            <a:chExt cx="228600" cy="127000"/>
          </a:xfrm>
        </p:grpSpPr>
        <p:sp>
          <p:nvSpPr>
            <p:cNvPr id="62" name="Track"/>
            <p:cNvSpPr>
              <a:spLocks/>
            </p:cNvSpPr>
            <p:nvPr/>
          </p:nvSpPr>
          <p:spPr bwMode="auto">
            <a:xfrm>
              <a:off x="5856961" y="3317250"/>
              <a:ext cx="210127" cy="89285"/>
            </a:xfrm>
            <a:custGeom>
              <a:avLst/>
              <a:gdLst>
                <a:gd name="T0" fmla="*/ 1199 w 1199"/>
                <a:gd name="T1" fmla="*/ 247 h 494"/>
                <a:gd name="T2" fmla="*/ 953 w 1199"/>
                <a:gd name="T3" fmla="*/ 494 h 494"/>
                <a:gd name="T4" fmla="*/ 247 w 1199"/>
                <a:gd name="T5" fmla="*/ 494 h 494"/>
                <a:gd name="T6" fmla="*/ 0 w 1199"/>
                <a:gd name="T7" fmla="*/ 247 h 494"/>
                <a:gd name="T8" fmla="*/ 247 w 1199"/>
                <a:gd name="T9" fmla="*/ 0 h 494"/>
                <a:gd name="T10" fmla="*/ 953 w 1199"/>
                <a:gd name="T11" fmla="*/ 0 h 494"/>
                <a:gd name="T12" fmla="*/ 1199 w 1199"/>
                <a:gd name="T13" fmla="*/ 247 h 4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9" h="494">
                  <a:moveTo>
                    <a:pt x="1199" y="247"/>
                  </a:moveTo>
                  <a:cubicBezTo>
                    <a:pt x="1199" y="383"/>
                    <a:pt x="1089" y="494"/>
                    <a:pt x="953" y="494"/>
                  </a:cubicBezTo>
                  <a:lnTo>
                    <a:pt x="247" y="494"/>
                  </a:lnTo>
                  <a:cubicBezTo>
                    <a:pt x="111" y="494"/>
                    <a:pt x="0" y="383"/>
                    <a:pt x="0" y="247"/>
                  </a:cubicBezTo>
                  <a:cubicBezTo>
                    <a:pt x="0" y="111"/>
                    <a:pt x="111" y="0"/>
                    <a:pt x="247" y="0"/>
                  </a:cubicBezTo>
                  <a:lnTo>
                    <a:pt x="953" y="0"/>
                  </a:lnTo>
                  <a:cubicBezTo>
                    <a:pt x="1089" y="0"/>
                    <a:pt x="1199" y="111"/>
                    <a:pt x="1199" y="247"/>
                  </a:cubicBezTo>
                </a:path>
              </a:pathLst>
            </a:custGeom>
            <a:solidFill>
              <a:srgbClr val="009688">
                <a:alpha val="50000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0" name="Thumb"/>
            <p:cNvSpPr>
              <a:spLocks noChangeAspect="1" noChangeArrowheads="1"/>
            </p:cNvSpPr>
            <p:nvPr/>
          </p:nvSpPr>
          <p:spPr bwMode="auto">
            <a:xfrm>
              <a:off x="5958561" y="3297238"/>
              <a:ext cx="127000" cy="127000"/>
            </a:xfrm>
            <a:prstGeom prst="ellipse">
              <a:avLst/>
            </a:prstGeom>
            <a:solidFill>
              <a:srgbClr val="009688"/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50800" dist="12700" dir="5400000" sx="104000" sy="104000" algn="ctr" rotWithShape="0">
                <a:prstClr val="black">
                  <a:alpha val="3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71" name="직사각형 70"/>
          <p:cNvSpPr/>
          <p:nvPr/>
        </p:nvSpPr>
        <p:spPr>
          <a:xfrm>
            <a:off x="420865" y="2990705"/>
            <a:ext cx="3544824" cy="160100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TextBox 71"/>
          <p:cNvSpPr txBox="1"/>
          <p:nvPr/>
        </p:nvSpPr>
        <p:spPr>
          <a:xfrm>
            <a:off x="3151570" y="3117765"/>
            <a:ext cx="3385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▼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3286799" y="3308694"/>
            <a:ext cx="63190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수정 삭제</a:t>
            </a:r>
            <a:endParaRPr lang="en-US" altLang="ko-KR" sz="8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932522" y="3117222"/>
            <a:ext cx="99578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b="1" dirty="0" smtClean="0"/>
              <a:t>Crooked123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1632048" y="4222376"/>
            <a:ext cx="98296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ko-KR" altLang="en-US" sz="1000" dirty="0" err="1" smtClean="0">
                <a:solidFill>
                  <a:schemeClr val="bg1">
                    <a:lumMod val="65000"/>
                  </a:schemeClr>
                </a:solidFill>
              </a:rPr>
              <a:t>비밀글입니다</a:t>
            </a: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</a:rPr>
              <a:t>.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76" name="Placeholder"/>
          <p:cNvGrpSpPr>
            <a:grpSpLocks noChangeAspect="1"/>
          </p:cNvGrpSpPr>
          <p:nvPr/>
        </p:nvGrpSpPr>
        <p:grpSpPr>
          <a:xfrm>
            <a:off x="558129" y="3125932"/>
            <a:ext cx="357364" cy="399061"/>
            <a:chOff x="6827020" y="2346996"/>
            <a:chExt cx="902776" cy="1008112"/>
          </a:xfrm>
          <a:solidFill>
            <a:srgbClr val="FFFFFF"/>
          </a:solidFill>
        </p:grpSpPr>
        <p:sp>
          <p:nvSpPr>
            <p:cNvPr id="77" name="Border"/>
            <p:cNvSpPr>
              <a:spLocks/>
            </p:cNvSpPr>
            <p:nvPr/>
          </p:nvSpPr>
          <p:spPr bwMode="auto">
            <a:xfrm>
              <a:off x="6827020" y="2346996"/>
              <a:ext cx="902776" cy="1008112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8" name="User"/>
            <p:cNvSpPr>
              <a:spLocks/>
            </p:cNvSpPr>
            <p:nvPr/>
          </p:nvSpPr>
          <p:spPr bwMode="auto">
            <a:xfrm>
              <a:off x="6917763" y="2522893"/>
              <a:ext cx="721288" cy="721647"/>
            </a:xfrm>
            <a:custGeom>
              <a:avLst/>
              <a:gdLst>
                <a:gd name="connsiteX0" fmla="*/ 784055 w 813926"/>
                <a:gd name="connsiteY0" fmla="*/ 619999 h 814331"/>
                <a:gd name="connsiteX1" fmla="*/ 611757 w 813926"/>
                <a:gd name="connsiteY1" fmla="*/ 531394 h 814331"/>
                <a:gd name="connsiteX2" fmla="*/ 501982 w 813926"/>
                <a:gd name="connsiteY2" fmla="*/ 482454 h 814331"/>
                <a:gd name="connsiteX3" fmla="*/ 572540 w 813926"/>
                <a:gd name="connsiteY3" fmla="*/ 288932 h 814331"/>
                <a:gd name="connsiteX4" fmla="*/ 473533 w 813926"/>
                <a:gd name="connsiteY4" fmla="*/ 15443 h 814331"/>
                <a:gd name="connsiteX5" fmla="*/ 249000 w 813926"/>
                <a:gd name="connsiteY5" fmla="*/ 99089 h 814331"/>
                <a:gd name="connsiteX6" fmla="*/ 301718 w 813926"/>
                <a:gd name="connsiteY6" fmla="*/ 446788 h 814331"/>
                <a:gd name="connsiteX7" fmla="*/ 184388 w 813926"/>
                <a:gd name="connsiteY7" fmla="*/ 533953 h 814331"/>
                <a:gd name="connsiteX8" fmla="*/ 31217 w 813926"/>
                <a:gd name="connsiteY8" fmla="*/ 605604 h 814331"/>
                <a:gd name="connsiteX9" fmla="*/ 679 w 813926"/>
                <a:gd name="connsiteY9" fmla="*/ 759302 h 814331"/>
                <a:gd name="connsiteX10" fmla="*/ 38610 w 813926"/>
                <a:gd name="connsiteY10" fmla="*/ 812881 h 814331"/>
                <a:gd name="connsiteX11" fmla="*/ 787591 w 813926"/>
                <a:gd name="connsiteY11" fmla="*/ 813201 h 814331"/>
                <a:gd name="connsiteX12" fmla="*/ 784055 w 813926"/>
                <a:gd name="connsiteY12" fmla="*/ 619999 h 814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13926" h="814331">
                  <a:moveTo>
                    <a:pt x="784055" y="619999"/>
                  </a:moveTo>
                  <a:cubicBezTo>
                    <a:pt x="758018" y="568179"/>
                    <a:pt x="669779" y="558903"/>
                    <a:pt x="611757" y="531394"/>
                  </a:cubicBezTo>
                  <a:cubicBezTo>
                    <a:pt x="574630" y="516520"/>
                    <a:pt x="537663" y="501007"/>
                    <a:pt x="501982" y="482454"/>
                  </a:cubicBezTo>
                  <a:cubicBezTo>
                    <a:pt x="483659" y="435113"/>
                    <a:pt x="532520" y="397368"/>
                    <a:pt x="572540" y="288932"/>
                  </a:cubicBezTo>
                  <a:cubicBezTo>
                    <a:pt x="596489" y="212963"/>
                    <a:pt x="585559" y="69181"/>
                    <a:pt x="473533" y="15443"/>
                  </a:cubicBezTo>
                  <a:cubicBezTo>
                    <a:pt x="392688" y="-22782"/>
                    <a:pt x="279698" y="11764"/>
                    <a:pt x="249000" y="99089"/>
                  </a:cubicBezTo>
                  <a:cubicBezTo>
                    <a:pt x="178120" y="257905"/>
                    <a:pt x="287574" y="380575"/>
                    <a:pt x="301718" y="446788"/>
                  </a:cubicBezTo>
                  <a:cubicBezTo>
                    <a:pt x="312808" y="509003"/>
                    <a:pt x="224569" y="508204"/>
                    <a:pt x="184388" y="533953"/>
                  </a:cubicBezTo>
                  <a:cubicBezTo>
                    <a:pt x="132634" y="555705"/>
                    <a:pt x="76702" y="572338"/>
                    <a:pt x="31217" y="605604"/>
                  </a:cubicBezTo>
                  <a:cubicBezTo>
                    <a:pt x="-6554" y="649747"/>
                    <a:pt x="8876" y="696288"/>
                    <a:pt x="679" y="759302"/>
                  </a:cubicBezTo>
                  <a:cubicBezTo>
                    <a:pt x="-2054" y="792889"/>
                    <a:pt x="2125" y="817199"/>
                    <a:pt x="38610" y="812881"/>
                  </a:cubicBezTo>
                  <a:cubicBezTo>
                    <a:pt x="292074" y="812881"/>
                    <a:pt x="507286" y="815920"/>
                    <a:pt x="787591" y="813201"/>
                  </a:cubicBezTo>
                  <a:cubicBezTo>
                    <a:pt x="844006" y="812721"/>
                    <a:pt x="793699" y="644949"/>
                    <a:pt x="784055" y="619999"/>
                  </a:cubicBezTo>
                  <a:close/>
                </a:path>
              </a:pathLst>
            </a:custGeom>
            <a:grpFill/>
            <a:ln w="6350">
              <a:solidFill>
                <a:srgbClr val="808080"/>
              </a:solidFill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79" name="TextBox 78"/>
          <p:cNvSpPr txBox="1"/>
          <p:nvPr/>
        </p:nvSpPr>
        <p:spPr>
          <a:xfrm>
            <a:off x="951414" y="3328021"/>
            <a:ext cx="117211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2015-11-17 22:59:45 </a:t>
            </a:r>
          </a:p>
        </p:txBody>
      </p:sp>
      <p:pic>
        <p:nvPicPr>
          <p:cNvPr id="80" name="그림 7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552" b="15212"/>
          <a:stretch/>
        </p:blipFill>
        <p:spPr>
          <a:xfrm>
            <a:off x="415199" y="4591708"/>
            <a:ext cx="3539799" cy="475489"/>
          </a:xfrm>
          <a:prstGeom prst="rect">
            <a:avLst/>
          </a:prstGeom>
        </p:spPr>
      </p:pic>
      <p:sp>
        <p:nvSpPr>
          <p:cNvPr id="81" name="Lock"/>
          <p:cNvSpPr>
            <a:spLocks noChangeAspect="1" noEditPoints="1"/>
          </p:cNvSpPr>
          <p:nvPr/>
        </p:nvSpPr>
        <p:spPr bwMode="auto">
          <a:xfrm>
            <a:off x="1905040" y="3629932"/>
            <a:ext cx="436978" cy="580555"/>
          </a:xfrm>
          <a:custGeom>
            <a:avLst/>
            <a:gdLst>
              <a:gd name="T0" fmla="*/ 226 w 453"/>
              <a:gd name="T1" fmla="*/ 0 h 600"/>
              <a:gd name="T2" fmla="*/ 80 w 453"/>
              <a:gd name="T3" fmla="*/ 146 h 600"/>
              <a:gd name="T4" fmla="*/ 80 w 453"/>
              <a:gd name="T5" fmla="*/ 226 h 600"/>
              <a:gd name="T6" fmla="*/ 40 w 453"/>
              <a:gd name="T7" fmla="*/ 226 h 600"/>
              <a:gd name="T8" fmla="*/ 0 w 453"/>
              <a:gd name="T9" fmla="*/ 266 h 600"/>
              <a:gd name="T10" fmla="*/ 0 w 453"/>
              <a:gd name="T11" fmla="*/ 560 h 600"/>
              <a:gd name="T12" fmla="*/ 40 w 453"/>
              <a:gd name="T13" fmla="*/ 600 h 600"/>
              <a:gd name="T14" fmla="*/ 413 w 453"/>
              <a:gd name="T15" fmla="*/ 600 h 600"/>
              <a:gd name="T16" fmla="*/ 453 w 453"/>
              <a:gd name="T17" fmla="*/ 560 h 600"/>
              <a:gd name="T18" fmla="*/ 453 w 453"/>
              <a:gd name="T19" fmla="*/ 266 h 600"/>
              <a:gd name="T20" fmla="*/ 413 w 453"/>
              <a:gd name="T21" fmla="*/ 226 h 600"/>
              <a:gd name="T22" fmla="*/ 373 w 453"/>
              <a:gd name="T23" fmla="*/ 226 h 600"/>
              <a:gd name="T24" fmla="*/ 373 w 453"/>
              <a:gd name="T25" fmla="*/ 146 h 600"/>
              <a:gd name="T26" fmla="*/ 226 w 453"/>
              <a:gd name="T27" fmla="*/ 0 h 600"/>
              <a:gd name="T28" fmla="*/ 226 w 453"/>
              <a:gd name="T29" fmla="*/ 26 h 600"/>
              <a:gd name="T30" fmla="*/ 346 w 453"/>
              <a:gd name="T31" fmla="*/ 146 h 600"/>
              <a:gd name="T32" fmla="*/ 346 w 453"/>
              <a:gd name="T33" fmla="*/ 226 h 600"/>
              <a:gd name="T34" fmla="*/ 106 w 453"/>
              <a:gd name="T35" fmla="*/ 226 h 600"/>
              <a:gd name="T36" fmla="*/ 106 w 453"/>
              <a:gd name="T37" fmla="*/ 146 h 600"/>
              <a:gd name="T38" fmla="*/ 226 w 453"/>
              <a:gd name="T39" fmla="*/ 26 h 600"/>
              <a:gd name="T40" fmla="*/ 40 w 453"/>
              <a:gd name="T41" fmla="*/ 253 h 600"/>
              <a:gd name="T42" fmla="*/ 413 w 453"/>
              <a:gd name="T43" fmla="*/ 253 h 600"/>
              <a:gd name="T44" fmla="*/ 426 w 453"/>
              <a:gd name="T45" fmla="*/ 266 h 600"/>
              <a:gd name="T46" fmla="*/ 426 w 453"/>
              <a:gd name="T47" fmla="*/ 560 h 600"/>
              <a:gd name="T48" fmla="*/ 413 w 453"/>
              <a:gd name="T49" fmla="*/ 573 h 600"/>
              <a:gd name="T50" fmla="*/ 40 w 453"/>
              <a:gd name="T51" fmla="*/ 573 h 600"/>
              <a:gd name="T52" fmla="*/ 26 w 453"/>
              <a:gd name="T53" fmla="*/ 560 h 600"/>
              <a:gd name="T54" fmla="*/ 26 w 453"/>
              <a:gd name="T55" fmla="*/ 266 h 600"/>
              <a:gd name="T56" fmla="*/ 40 w 453"/>
              <a:gd name="T57" fmla="*/ 253 h 600"/>
              <a:gd name="T58" fmla="*/ 226 w 453"/>
              <a:gd name="T59" fmla="*/ 346 h 600"/>
              <a:gd name="T60" fmla="*/ 186 w 453"/>
              <a:gd name="T61" fmla="*/ 386 h 600"/>
              <a:gd name="T62" fmla="*/ 200 w 453"/>
              <a:gd name="T63" fmla="*/ 416 h 600"/>
              <a:gd name="T64" fmla="*/ 200 w 453"/>
              <a:gd name="T65" fmla="*/ 453 h 600"/>
              <a:gd name="T66" fmla="*/ 226 w 453"/>
              <a:gd name="T67" fmla="*/ 480 h 600"/>
              <a:gd name="T68" fmla="*/ 253 w 453"/>
              <a:gd name="T69" fmla="*/ 453 h 600"/>
              <a:gd name="T70" fmla="*/ 253 w 453"/>
              <a:gd name="T71" fmla="*/ 416 h 600"/>
              <a:gd name="T72" fmla="*/ 266 w 453"/>
              <a:gd name="T73" fmla="*/ 386 h 600"/>
              <a:gd name="T74" fmla="*/ 226 w 453"/>
              <a:gd name="T75" fmla="*/ 346 h 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453" h="600">
                <a:moveTo>
                  <a:pt x="226" y="0"/>
                </a:moveTo>
                <a:cubicBezTo>
                  <a:pt x="146" y="0"/>
                  <a:pt x="80" y="65"/>
                  <a:pt x="80" y="146"/>
                </a:cubicBezTo>
                <a:lnTo>
                  <a:pt x="80" y="226"/>
                </a:lnTo>
                <a:lnTo>
                  <a:pt x="40" y="226"/>
                </a:lnTo>
                <a:cubicBezTo>
                  <a:pt x="18" y="226"/>
                  <a:pt x="0" y="244"/>
                  <a:pt x="0" y="266"/>
                </a:cubicBezTo>
                <a:lnTo>
                  <a:pt x="0" y="560"/>
                </a:lnTo>
                <a:cubicBezTo>
                  <a:pt x="0" y="582"/>
                  <a:pt x="18" y="600"/>
                  <a:pt x="40" y="600"/>
                </a:cubicBezTo>
                <a:lnTo>
                  <a:pt x="413" y="600"/>
                </a:lnTo>
                <a:cubicBezTo>
                  <a:pt x="435" y="600"/>
                  <a:pt x="453" y="582"/>
                  <a:pt x="453" y="560"/>
                </a:cubicBezTo>
                <a:lnTo>
                  <a:pt x="453" y="266"/>
                </a:lnTo>
                <a:cubicBezTo>
                  <a:pt x="453" y="244"/>
                  <a:pt x="435" y="226"/>
                  <a:pt x="413" y="226"/>
                </a:cubicBezTo>
                <a:lnTo>
                  <a:pt x="373" y="226"/>
                </a:lnTo>
                <a:lnTo>
                  <a:pt x="373" y="146"/>
                </a:lnTo>
                <a:cubicBezTo>
                  <a:pt x="373" y="65"/>
                  <a:pt x="307" y="0"/>
                  <a:pt x="226" y="0"/>
                </a:cubicBezTo>
                <a:close/>
                <a:moveTo>
                  <a:pt x="226" y="26"/>
                </a:moveTo>
                <a:cubicBezTo>
                  <a:pt x="293" y="26"/>
                  <a:pt x="346" y="80"/>
                  <a:pt x="346" y="146"/>
                </a:cubicBezTo>
                <a:lnTo>
                  <a:pt x="346" y="226"/>
                </a:lnTo>
                <a:lnTo>
                  <a:pt x="106" y="226"/>
                </a:lnTo>
                <a:lnTo>
                  <a:pt x="106" y="146"/>
                </a:lnTo>
                <a:cubicBezTo>
                  <a:pt x="106" y="80"/>
                  <a:pt x="160" y="26"/>
                  <a:pt x="226" y="26"/>
                </a:cubicBezTo>
                <a:close/>
                <a:moveTo>
                  <a:pt x="40" y="253"/>
                </a:moveTo>
                <a:lnTo>
                  <a:pt x="413" y="253"/>
                </a:lnTo>
                <a:cubicBezTo>
                  <a:pt x="421" y="253"/>
                  <a:pt x="426" y="259"/>
                  <a:pt x="426" y="266"/>
                </a:cubicBezTo>
                <a:lnTo>
                  <a:pt x="426" y="560"/>
                </a:lnTo>
                <a:cubicBezTo>
                  <a:pt x="426" y="567"/>
                  <a:pt x="421" y="573"/>
                  <a:pt x="413" y="573"/>
                </a:cubicBezTo>
                <a:lnTo>
                  <a:pt x="40" y="573"/>
                </a:lnTo>
                <a:cubicBezTo>
                  <a:pt x="32" y="573"/>
                  <a:pt x="26" y="567"/>
                  <a:pt x="26" y="560"/>
                </a:cubicBezTo>
                <a:lnTo>
                  <a:pt x="26" y="266"/>
                </a:lnTo>
                <a:cubicBezTo>
                  <a:pt x="26" y="259"/>
                  <a:pt x="32" y="253"/>
                  <a:pt x="40" y="253"/>
                </a:cubicBezTo>
                <a:close/>
                <a:moveTo>
                  <a:pt x="226" y="346"/>
                </a:moveTo>
                <a:cubicBezTo>
                  <a:pt x="204" y="346"/>
                  <a:pt x="186" y="364"/>
                  <a:pt x="186" y="386"/>
                </a:cubicBezTo>
                <a:cubicBezTo>
                  <a:pt x="186" y="398"/>
                  <a:pt x="192" y="409"/>
                  <a:pt x="200" y="416"/>
                </a:cubicBezTo>
                <a:lnTo>
                  <a:pt x="200" y="453"/>
                </a:lnTo>
                <a:cubicBezTo>
                  <a:pt x="200" y="468"/>
                  <a:pt x="212" y="480"/>
                  <a:pt x="226" y="480"/>
                </a:cubicBezTo>
                <a:cubicBezTo>
                  <a:pt x="241" y="480"/>
                  <a:pt x="253" y="468"/>
                  <a:pt x="253" y="453"/>
                </a:cubicBezTo>
                <a:lnTo>
                  <a:pt x="253" y="416"/>
                </a:lnTo>
                <a:cubicBezTo>
                  <a:pt x="261" y="409"/>
                  <a:pt x="266" y="398"/>
                  <a:pt x="266" y="386"/>
                </a:cubicBezTo>
                <a:cubicBezTo>
                  <a:pt x="266" y="364"/>
                  <a:pt x="249" y="346"/>
                  <a:pt x="226" y="346"/>
                </a:cubicBezTo>
                <a:close/>
              </a:path>
            </a:pathLst>
          </a:custGeom>
          <a:solidFill>
            <a:srgbClr val="5F5F5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7688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Background"/>
          <p:cNvSpPr/>
          <p:nvPr/>
        </p:nvSpPr>
        <p:spPr>
          <a:xfrm>
            <a:off x="1677363" y="143391"/>
            <a:ext cx="3696311" cy="6571218"/>
          </a:xfrm>
          <a:prstGeom prst="rect">
            <a:avLst/>
          </a:prstGeom>
          <a:solidFill>
            <a:srgbClr val="EEEEEE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 smtClean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내용 개체 틀 2"/>
          <p:cNvSpPr txBox="1">
            <a:spLocks/>
          </p:cNvSpPr>
          <p:nvPr/>
        </p:nvSpPr>
        <p:spPr>
          <a:xfrm>
            <a:off x="6634480" y="482193"/>
            <a:ext cx="5059680" cy="58936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atin typeface="+mn-ea"/>
              </a:rPr>
              <a:t>설정</a:t>
            </a:r>
            <a:endParaRPr lang="en-US" altLang="ko-KR" sz="1600" dirty="0" smtClean="0">
              <a:latin typeface="+mn-ea"/>
            </a:endParaRPr>
          </a:p>
          <a:p>
            <a:pPr algn="just"/>
            <a:endParaRPr lang="en-US" altLang="ko-KR" sz="1400" dirty="0">
              <a:latin typeface="+mn-ea"/>
            </a:endParaRPr>
          </a:p>
          <a:p>
            <a:pPr marL="285750" indent="-285750" algn="just">
              <a:buFontTx/>
              <a:buChar char="-"/>
            </a:pPr>
            <a:r>
              <a:rPr lang="ko-KR" altLang="en-US" sz="1400" dirty="0" smtClean="0">
                <a:latin typeface="+mn-ea"/>
              </a:rPr>
              <a:t>내 정보</a:t>
            </a:r>
            <a:r>
              <a:rPr lang="en-US" altLang="ko-KR" sz="1400" dirty="0" smtClean="0">
                <a:latin typeface="+mn-ea"/>
              </a:rPr>
              <a:t>: </a:t>
            </a:r>
            <a:r>
              <a:rPr lang="ko-KR" altLang="en-US" sz="1400" smtClean="0">
                <a:latin typeface="+mn-ea"/>
              </a:rPr>
              <a:t>가입일</a:t>
            </a:r>
            <a:r>
              <a:rPr lang="en-US" altLang="ko-KR" sz="1400" dirty="0" smtClean="0">
                <a:latin typeface="+mn-ea"/>
              </a:rPr>
              <a:t>, </a:t>
            </a:r>
            <a:r>
              <a:rPr lang="ko-KR" altLang="en-US" sz="1400" smtClean="0">
                <a:latin typeface="+mn-ea"/>
              </a:rPr>
              <a:t>아이디</a:t>
            </a:r>
            <a:r>
              <a:rPr lang="en-US" altLang="ko-KR" sz="1400" dirty="0" smtClean="0">
                <a:latin typeface="+mn-ea"/>
              </a:rPr>
              <a:t>, </a:t>
            </a:r>
            <a:r>
              <a:rPr lang="ko-KR" altLang="en-US" sz="1400" smtClean="0">
                <a:latin typeface="+mn-ea"/>
              </a:rPr>
              <a:t>이메일</a:t>
            </a:r>
            <a:r>
              <a:rPr lang="en-US" altLang="ko-KR" sz="1400" dirty="0" smtClean="0">
                <a:latin typeface="+mn-ea"/>
              </a:rPr>
              <a:t>, </a:t>
            </a:r>
            <a:r>
              <a:rPr lang="ko-KR" altLang="en-US" sz="1400" smtClean="0">
                <a:latin typeface="+mn-ea"/>
              </a:rPr>
              <a:t>소속 팀 등</a:t>
            </a:r>
            <a:endParaRPr lang="en-US" altLang="ko-KR" sz="1400" dirty="0" smtClean="0">
              <a:latin typeface="+mn-ea"/>
            </a:endParaRPr>
          </a:p>
          <a:p>
            <a:pPr marL="285750" indent="-285750" algn="just">
              <a:buFontTx/>
              <a:buChar char="-"/>
            </a:pPr>
            <a:r>
              <a:rPr lang="ko-KR" altLang="en-US" sz="1400" dirty="0" smtClean="0">
                <a:latin typeface="+mn-ea"/>
              </a:rPr>
              <a:t>알림 설정</a:t>
            </a:r>
            <a:r>
              <a:rPr lang="en-US" altLang="ko-KR" sz="1400" dirty="0" smtClean="0">
                <a:latin typeface="+mn-ea"/>
              </a:rPr>
              <a:t>: </a:t>
            </a:r>
            <a:r>
              <a:rPr lang="ko-KR" altLang="en-US" sz="1400" smtClean="0">
                <a:latin typeface="+mn-ea"/>
              </a:rPr>
              <a:t>공지사항 업데이트</a:t>
            </a:r>
            <a:r>
              <a:rPr lang="en-US" altLang="ko-KR" sz="1400" dirty="0" smtClean="0">
                <a:latin typeface="+mn-ea"/>
              </a:rPr>
              <a:t>, </a:t>
            </a:r>
            <a:r>
              <a:rPr lang="ko-KR" altLang="en-US" sz="1400" smtClean="0">
                <a:latin typeface="+mn-ea"/>
              </a:rPr>
              <a:t>내 글 댓글</a:t>
            </a:r>
            <a:r>
              <a:rPr lang="en-US" altLang="ko-KR" sz="1400" dirty="0" smtClean="0">
                <a:latin typeface="+mn-ea"/>
              </a:rPr>
              <a:t>, </a:t>
            </a:r>
            <a:r>
              <a:rPr lang="ko-KR" altLang="en-US" sz="1400" smtClean="0">
                <a:latin typeface="+mn-ea"/>
              </a:rPr>
              <a:t>소속 팀 또는 즐겨찾기 한 팀의 공연 시간 알림</a:t>
            </a:r>
            <a:r>
              <a:rPr lang="en-US" altLang="ko-KR" sz="1400" dirty="0" smtClean="0">
                <a:latin typeface="+mn-ea"/>
              </a:rPr>
              <a:t>(30</a:t>
            </a:r>
            <a:r>
              <a:rPr lang="ko-KR" altLang="en-US" sz="1400" smtClean="0">
                <a:latin typeface="+mn-ea"/>
              </a:rPr>
              <a:t>분 전</a:t>
            </a:r>
            <a:r>
              <a:rPr lang="en-US" altLang="ko-KR" sz="1400" dirty="0" smtClean="0">
                <a:latin typeface="+mn-ea"/>
              </a:rPr>
              <a:t>, 1</a:t>
            </a:r>
            <a:r>
              <a:rPr lang="ko-KR" altLang="en-US" sz="1400" smtClean="0">
                <a:latin typeface="+mn-ea"/>
              </a:rPr>
              <a:t>시간 전</a:t>
            </a:r>
            <a:r>
              <a:rPr lang="en-US" altLang="ko-KR" sz="1400" dirty="0" smtClean="0">
                <a:latin typeface="+mn-ea"/>
              </a:rPr>
              <a:t>..) </a:t>
            </a:r>
            <a:r>
              <a:rPr lang="ko-KR" altLang="en-US" sz="1400" smtClean="0">
                <a:latin typeface="+mn-ea"/>
              </a:rPr>
              <a:t>등</a:t>
            </a:r>
            <a:endParaRPr lang="en-US" altLang="ko-KR" sz="1400" dirty="0" smtClean="0">
              <a:latin typeface="+mn-ea"/>
            </a:endParaRPr>
          </a:p>
          <a:p>
            <a:pPr algn="just"/>
            <a:endParaRPr lang="en-US" altLang="ko-KR" sz="1400" dirty="0" smtClean="0">
              <a:latin typeface="+mn-ea"/>
            </a:endParaRPr>
          </a:p>
          <a:p>
            <a:pPr algn="just"/>
            <a:r>
              <a:rPr lang="en-US" altLang="ko-KR" sz="1400" dirty="0">
                <a:latin typeface="+mn-ea"/>
              </a:rPr>
              <a:t>(</a:t>
            </a:r>
            <a:r>
              <a:rPr lang="ko-KR" altLang="en-US" sz="1400" smtClean="0">
                <a:latin typeface="+mn-ea"/>
              </a:rPr>
              <a:t>나머지는 카톡 설정 참고</a:t>
            </a:r>
            <a:r>
              <a:rPr lang="en-US" altLang="ko-KR" sz="1400" dirty="0" smtClean="0">
                <a:latin typeface="+mn-ea"/>
              </a:rPr>
              <a:t>)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1677270" y="3701856"/>
            <a:ext cx="3696312" cy="55932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sz="1200" dirty="0">
                <a:solidFill>
                  <a:schemeClr val="tx1"/>
                </a:solidFill>
              </a:rPr>
              <a:t> </a:t>
            </a:r>
            <a:r>
              <a:rPr lang="ko-KR" altLang="en-US" sz="1200" dirty="0" smtClean="0">
                <a:solidFill>
                  <a:schemeClr val="tx1"/>
                </a:solidFill>
              </a:rPr>
              <a:t> </a:t>
            </a:r>
            <a:r>
              <a:rPr lang="ko-KR" altLang="en-US" sz="1200" smtClean="0">
                <a:solidFill>
                  <a:schemeClr val="tx1"/>
                </a:solidFill>
              </a:rPr>
              <a:t>버전정보                                        </a:t>
            </a:r>
            <a:r>
              <a:rPr lang="en-US" altLang="ko-KR" sz="1200" dirty="0" smtClean="0">
                <a:solidFill>
                  <a:schemeClr val="tx1"/>
                </a:solidFill>
              </a:rPr>
              <a:t>5.2.1  &gt;   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829"/>
          <a:stretch/>
        </p:blipFill>
        <p:spPr>
          <a:xfrm>
            <a:off x="1677363" y="143391"/>
            <a:ext cx="3696311" cy="734064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</p:pic>
      <p:sp>
        <p:nvSpPr>
          <p:cNvPr id="6" name="직사각형 5"/>
          <p:cNvSpPr/>
          <p:nvPr/>
        </p:nvSpPr>
        <p:spPr>
          <a:xfrm>
            <a:off x="2214054" y="500665"/>
            <a:ext cx="1584251" cy="304616"/>
          </a:xfrm>
          <a:prstGeom prst="rect">
            <a:avLst/>
          </a:prstGeom>
          <a:solidFill>
            <a:srgbClr val="38CD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2192450" y="500665"/>
            <a:ext cx="4924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b="1" dirty="0" smtClean="0">
                <a:solidFill>
                  <a:schemeClr val="bg1"/>
                </a:solidFill>
              </a:rPr>
              <a:t>설정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677362" y="4261184"/>
            <a:ext cx="3696312" cy="55418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sz="1200" dirty="0">
                <a:solidFill>
                  <a:schemeClr val="tx1"/>
                </a:solidFill>
              </a:rPr>
              <a:t> </a:t>
            </a:r>
            <a:r>
              <a:rPr lang="ko-KR" altLang="en-US" sz="1200" dirty="0" smtClean="0">
                <a:solidFill>
                  <a:schemeClr val="tx1"/>
                </a:solidFill>
              </a:rPr>
              <a:t> 이용약관                                                </a:t>
            </a:r>
            <a:r>
              <a:rPr lang="en-US" altLang="ko-KR" sz="1200" dirty="0" smtClean="0">
                <a:solidFill>
                  <a:schemeClr val="tx1"/>
                </a:solidFill>
              </a:rPr>
              <a:t>&gt;  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677270" y="4815366"/>
            <a:ext cx="3696312" cy="55418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sz="1200" dirty="0">
                <a:solidFill>
                  <a:schemeClr val="tx1"/>
                </a:solidFill>
              </a:rPr>
              <a:t> </a:t>
            </a:r>
            <a:r>
              <a:rPr lang="ko-KR" altLang="en-US" sz="1200" dirty="0" smtClean="0">
                <a:solidFill>
                  <a:schemeClr val="tx1"/>
                </a:solidFill>
              </a:rPr>
              <a:t> 개인정보 취급방침                                    </a:t>
            </a:r>
            <a:r>
              <a:rPr lang="en-US" altLang="ko-KR" sz="1200" dirty="0" smtClean="0">
                <a:solidFill>
                  <a:schemeClr val="tx1"/>
                </a:solidFill>
              </a:rPr>
              <a:t>&gt;  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677270" y="5369548"/>
            <a:ext cx="3696312" cy="55418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sz="1200" dirty="0" smtClean="0">
                <a:solidFill>
                  <a:schemeClr val="tx1"/>
                </a:solidFill>
              </a:rPr>
              <a:t>  </a:t>
            </a:r>
            <a:r>
              <a:rPr lang="ko-KR" altLang="en-US" sz="1200" smtClean="0">
                <a:solidFill>
                  <a:schemeClr val="tx1"/>
                </a:solidFill>
              </a:rPr>
              <a:t>운영정책                                                </a:t>
            </a:r>
            <a:r>
              <a:rPr lang="en-US" altLang="ko-KR" sz="1200" dirty="0" smtClean="0">
                <a:solidFill>
                  <a:schemeClr val="tx1"/>
                </a:solidFill>
              </a:rPr>
              <a:t>&gt;  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677270" y="3454946"/>
            <a:ext cx="3696312" cy="24947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sz="800" dirty="0" err="1" smtClean="0">
                <a:solidFill>
                  <a:schemeClr val="bg1">
                    <a:lumMod val="65000"/>
                  </a:schemeClr>
                </a:solidFill>
              </a:rPr>
              <a:t>앱</a:t>
            </a:r>
            <a:endParaRPr lang="ko-KR" alt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677270" y="5921336"/>
            <a:ext cx="3696312" cy="55418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sz="1200" dirty="0" smtClean="0">
                <a:solidFill>
                  <a:schemeClr val="tx1"/>
                </a:solidFill>
              </a:rPr>
              <a:t>  개발자 </a:t>
            </a:r>
            <a:r>
              <a:rPr lang="ko-KR" altLang="en-US" sz="1200" smtClean="0">
                <a:solidFill>
                  <a:schemeClr val="tx1"/>
                </a:solidFill>
              </a:rPr>
              <a:t>정보                                            </a:t>
            </a:r>
            <a:r>
              <a:rPr lang="en-US" altLang="ko-KR" sz="1200" dirty="0" smtClean="0">
                <a:solidFill>
                  <a:schemeClr val="tx1"/>
                </a:solidFill>
              </a:rPr>
              <a:t>&gt;  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677270" y="1733683"/>
            <a:ext cx="3696312" cy="55932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sz="1200" dirty="0">
                <a:solidFill>
                  <a:schemeClr val="tx1"/>
                </a:solidFill>
              </a:rPr>
              <a:t> </a:t>
            </a:r>
            <a:r>
              <a:rPr lang="ko-KR" altLang="en-US" sz="1200" dirty="0" smtClean="0">
                <a:solidFill>
                  <a:schemeClr val="tx1"/>
                </a:solidFill>
              </a:rPr>
              <a:t> 알림 설정                                               </a:t>
            </a:r>
            <a:r>
              <a:rPr lang="en-US" altLang="ko-KR" sz="1200" dirty="0" smtClean="0">
                <a:solidFill>
                  <a:schemeClr val="tx1"/>
                </a:solidFill>
              </a:rPr>
              <a:t>&gt;   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677270" y="1179501"/>
            <a:ext cx="3696312" cy="55418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sz="1200" dirty="0">
                <a:solidFill>
                  <a:schemeClr val="tx1"/>
                </a:solidFill>
              </a:rPr>
              <a:t> </a:t>
            </a:r>
            <a:r>
              <a:rPr lang="ko-KR" altLang="en-US" sz="1200" dirty="0" smtClean="0">
                <a:solidFill>
                  <a:schemeClr val="tx1"/>
                </a:solidFill>
              </a:rPr>
              <a:t> 내 정보                                                  </a:t>
            </a:r>
            <a:r>
              <a:rPr lang="en-US" altLang="ko-KR" sz="1200" dirty="0" smtClean="0">
                <a:solidFill>
                  <a:schemeClr val="tx1"/>
                </a:solidFill>
              </a:rPr>
              <a:t>&gt;  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677270" y="949528"/>
            <a:ext cx="3696312" cy="24947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sz="800" dirty="0" smtClean="0">
                <a:solidFill>
                  <a:schemeClr val="bg1">
                    <a:lumMod val="65000"/>
                  </a:schemeClr>
                </a:solidFill>
              </a:rPr>
              <a:t>사용자</a:t>
            </a:r>
            <a:endParaRPr lang="ko-KR" alt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1677270" y="2286668"/>
            <a:ext cx="3696312" cy="55932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sz="1200" dirty="0">
                <a:solidFill>
                  <a:schemeClr val="tx1"/>
                </a:solidFill>
              </a:rPr>
              <a:t> </a:t>
            </a:r>
            <a:r>
              <a:rPr lang="ko-KR" altLang="en-US" sz="1200" dirty="0" smtClean="0">
                <a:solidFill>
                  <a:schemeClr val="tx1"/>
                </a:solidFill>
              </a:rPr>
              <a:t> 자동 로그인 설정</a:t>
            </a:r>
            <a:r>
              <a:rPr lang="en-US" altLang="ko-KR" sz="1200" dirty="0" smtClean="0">
                <a:solidFill>
                  <a:schemeClr val="tx1"/>
                </a:solidFill>
              </a:rPr>
              <a:t>   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1677270" y="2822380"/>
            <a:ext cx="3696312" cy="55932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sz="1200" dirty="0">
                <a:solidFill>
                  <a:schemeClr val="tx1"/>
                </a:solidFill>
              </a:rPr>
              <a:t> </a:t>
            </a:r>
            <a:r>
              <a:rPr lang="ko-KR" altLang="en-US" sz="1200" dirty="0" smtClean="0">
                <a:solidFill>
                  <a:schemeClr val="tx1"/>
                </a:solidFill>
              </a:rPr>
              <a:t> 탈퇴하기                                                </a:t>
            </a:r>
            <a:r>
              <a:rPr lang="en-US" altLang="ko-KR" sz="1200" dirty="0" smtClean="0">
                <a:solidFill>
                  <a:schemeClr val="tx1"/>
                </a:solidFill>
              </a:rPr>
              <a:t>&gt;   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grpSp>
        <p:nvGrpSpPr>
          <p:cNvPr id="36" name="Switch"/>
          <p:cNvGrpSpPr>
            <a:grpSpLocks noChangeAspect="1"/>
          </p:cNvGrpSpPr>
          <p:nvPr/>
        </p:nvGrpSpPr>
        <p:grpSpPr>
          <a:xfrm>
            <a:off x="4989328" y="2515108"/>
            <a:ext cx="228600" cy="127000"/>
            <a:chOff x="5856961" y="3297238"/>
            <a:chExt cx="228600" cy="127000"/>
          </a:xfrm>
        </p:grpSpPr>
        <p:sp>
          <p:nvSpPr>
            <p:cNvPr id="37" name="Track"/>
            <p:cNvSpPr>
              <a:spLocks/>
            </p:cNvSpPr>
            <p:nvPr/>
          </p:nvSpPr>
          <p:spPr bwMode="auto">
            <a:xfrm>
              <a:off x="5856961" y="3317250"/>
              <a:ext cx="210127" cy="89285"/>
            </a:xfrm>
            <a:custGeom>
              <a:avLst/>
              <a:gdLst>
                <a:gd name="T0" fmla="*/ 1199 w 1199"/>
                <a:gd name="T1" fmla="*/ 247 h 494"/>
                <a:gd name="T2" fmla="*/ 953 w 1199"/>
                <a:gd name="T3" fmla="*/ 494 h 494"/>
                <a:gd name="T4" fmla="*/ 247 w 1199"/>
                <a:gd name="T5" fmla="*/ 494 h 494"/>
                <a:gd name="T6" fmla="*/ 0 w 1199"/>
                <a:gd name="T7" fmla="*/ 247 h 494"/>
                <a:gd name="T8" fmla="*/ 247 w 1199"/>
                <a:gd name="T9" fmla="*/ 0 h 494"/>
                <a:gd name="T10" fmla="*/ 953 w 1199"/>
                <a:gd name="T11" fmla="*/ 0 h 494"/>
                <a:gd name="T12" fmla="*/ 1199 w 1199"/>
                <a:gd name="T13" fmla="*/ 247 h 4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9" h="494">
                  <a:moveTo>
                    <a:pt x="1199" y="247"/>
                  </a:moveTo>
                  <a:cubicBezTo>
                    <a:pt x="1199" y="383"/>
                    <a:pt x="1089" y="494"/>
                    <a:pt x="953" y="494"/>
                  </a:cubicBezTo>
                  <a:lnTo>
                    <a:pt x="247" y="494"/>
                  </a:lnTo>
                  <a:cubicBezTo>
                    <a:pt x="111" y="494"/>
                    <a:pt x="0" y="383"/>
                    <a:pt x="0" y="247"/>
                  </a:cubicBezTo>
                  <a:cubicBezTo>
                    <a:pt x="0" y="111"/>
                    <a:pt x="111" y="0"/>
                    <a:pt x="247" y="0"/>
                  </a:cubicBezTo>
                  <a:lnTo>
                    <a:pt x="953" y="0"/>
                  </a:lnTo>
                  <a:cubicBezTo>
                    <a:pt x="1089" y="0"/>
                    <a:pt x="1199" y="111"/>
                    <a:pt x="1199" y="247"/>
                  </a:cubicBezTo>
                </a:path>
              </a:pathLst>
            </a:custGeom>
            <a:solidFill>
              <a:srgbClr val="009688">
                <a:alpha val="50000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8" name="Thumb"/>
            <p:cNvSpPr>
              <a:spLocks noChangeAspect="1" noChangeArrowheads="1"/>
            </p:cNvSpPr>
            <p:nvPr/>
          </p:nvSpPr>
          <p:spPr bwMode="auto">
            <a:xfrm>
              <a:off x="5958561" y="3297238"/>
              <a:ext cx="127000" cy="127000"/>
            </a:xfrm>
            <a:prstGeom prst="ellipse">
              <a:avLst/>
            </a:prstGeom>
            <a:solidFill>
              <a:srgbClr val="009688"/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50800" dist="12700" dir="5400000" sx="104000" sy="104000" algn="ctr" rotWithShape="0">
                <a:prstClr val="black">
                  <a:alpha val="3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17961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4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타원 61"/>
          <p:cNvSpPr/>
          <p:nvPr/>
        </p:nvSpPr>
        <p:spPr>
          <a:xfrm>
            <a:off x="4651337" y="4517989"/>
            <a:ext cx="1800000" cy="1800000"/>
          </a:xfrm>
          <a:prstGeom prst="ellipse">
            <a:avLst/>
          </a:prstGeom>
          <a:solidFill>
            <a:srgbClr val="3B4C6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3337" y="4728304"/>
            <a:ext cx="1656000" cy="1656000"/>
          </a:xfrm>
          <a:prstGeom prst="rect">
            <a:avLst/>
          </a:prstGeom>
        </p:spPr>
      </p:pic>
      <p:sp>
        <p:nvSpPr>
          <p:cNvPr id="6" name="Volume Down"/>
          <p:cNvSpPr>
            <a:spLocks noEditPoints="1"/>
          </p:cNvSpPr>
          <p:nvPr/>
        </p:nvSpPr>
        <p:spPr bwMode="auto">
          <a:xfrm>
            <a:off x="347614" y="195526"/>
            <a:ext cx="1800000" cy="1800000"/>
          </a:xfrm>
          <a:custGeom>
            <a:avLst/>
            <a:gdLst>
              <a:gd name="T0" fmla="*/ 311 w 481"/>
              <a:gd name="T1" fmla="*/ 3 h 591"/>
              <a:gd name="T2" fmla="*/ 289 w 481"/>
              <a:gd name="T3" fmla="*/ 17 h 591"/>
              <a:gd name="T4" fmla="*/ 132 w 481"/>
              <a:gd name="T5" fmla="*/ 173 h 591"/>
              <a:gd name="T6" fmla="*/ 41 w 481"/>
              <a:gd name="T7" fmla="*/ 173 h 591"/>
              <a:gd name="T8" fmla="*/ 0 w 481"/>
              <a:gd name="T9" fmla="*/ 214 h 591"/>
              <a:gd name="T10" fmla="*/ 0 w 481"/>
              <a:gd name="T11" fmla="*/ 374 h 591"/>
              <a:gd name="T12" fmla="*/ 41 w 481"/>
              <a:gd name="T13" fmla="*/ 414 h 591"/>
              <a:gd name="T14" fmla="*/ 132 w 481"/>
              <a:gd name="T15" fmla="*/ 414 h 591"/>
              <a:gd name="T16" fmla="*/ 288 w 481"/>
              <a:gd name="T17" fmla="*/ 570 h 591"/>
              <a:gd name="T18" fmla="*/ 337 w 481"/>
              <a:gd name="T19" fmla="*/ 584 h 591"/>
              <a:gd name="T20" fmla="*/ 361 w 481"/>
              <a:gd name="T21" fmla="*/ 538 h 591"/>
              <a:gd name="T22" fmla="*/ 361 w 481"/>
              <a:gd name="T23" fmla="*/ 45 h 591"/>
              <a:gd name="T24" fmla="*/ 335 w 481"/>
              <a:gd name="T25" fmla="*/ 3 h 591"/>
              <a:gd name="T26" fmla="*/ 311 w 481"/>
              <a:gd name="T27" fmla="*/ 3 h 591"/>
              <a:gd name="T28" fmla="*/ 334 w 481"/>
              <a:gd name="T29" fmla="*/ 45 h 591"/>
              <a:gd name="T30" fmla="*/ 334 w 481"/>
              <a:gd name="T31" fmla="*/ 538 h 591"/>
              <a:gd name="T32" fmla="*/ 326 w 481"/>
              <a:gd name="T33" fmla="*/ 560 h 591"/>
              <a:gd name="T34" fmla="*/ 307 w 481"/>
              <a:gd name="T35" fmla="*/ 551 h 591"/>
              <a:gd name="T36" fmla="*/ 138 w 481"/>
              <a:gd name="T37" fmla="*/ 384 h 591"/>
              <a:gd name="T38" fmla="*/ 134 w 481"/>
              <a:gd name="T39" fmla="*/ 371 h 591"/>
              <a:gd name="T40" fmla="*/ 134 w 481"/>
              <a:gd name="T41" fmla="*/ 217 h 591"/>
              <a:gd name="T42" fmla="*/ 138 w 481"/>
              <a:gd name="T43" fmla="*/ 204 h 591"/>
              <a:gd name="T44" fmla="*/ 307 w 481"/>
              <a:gd name="T45" fmla="*/ 36 h 591"/>
              <a:gd name="T46" fmla="*/ 334 w 481"/>
              <a:gd name="T47" fmla="*/ 45 h 591"/>
              <a:gd name="T48" fmla="*/ 41 w 481"/>
              <a:gd name="T49" fmla="*/ 201 h 591"/>
              <a:gd name="T50" fmla="*/ 110 w 481"/>
              <a:gd name="T51" fmla="*/ 201 h 591"/>
              <a:gd name="T52" fmla="*/ 108 w 481"/>
              <a:gd name="T53" fmla="*/ 217 h 591"/>
              <a:gd name="T54" fmla="*/ 108 w 481"/>
              <a:gd name="T55" fmla="*/ 371 h 591"/>
              <a:gd name="T56" fmla="*/ 110 w 481"/>
              <a:gd name="T57" fmla="*/ 387 h 591"/>
              <a:gd name="T58" fmla="*/ 41 w 481"/>
              <a:gd name="T59" fmla="*/ 387 h 591"/>
              <a:gd name="T60" fmla="*/ 28 w 481"/>
              <a:gd name="T61" fmla="*/ 374 h 591"/>
              <a:gd name="T62" fmla="*/ 28 w 481"/>
              <a:gd name="T63" fmla="*/ 214 h 591"/>
              <a:gd name="T64" fmla="*/ 41 w 481"/>
              <a:gd name="T65" fmla="*/ 201 h 591"/>
              <a:gd name="T66" fmla="*/ 410 w 481"/>
              <a:gd name="T67" fmla="*/ 206 h 591"/>
              <a:gd name="T68" fmla="*/ 407 w 481"/>
              <a:gd name="T69" fmla="*/ 232 h 591"/>
              <a:gd name="T70" fmla="*/ 454 w 481"/>
              <a:gd name="T71" fmla="*/ 294 h 591"/>
              <a:gd name="T72" fmla="*/ 407 w 481"/>
              <a:gd name="T73" fmla="*/ 355 h 591"/>
              <a:gd name="T74" fmla="*/ 413 w 481"/>
              <a:gd name="T75" fmla="*/ 381 h 591"/>
              <a:gd name="T76" fmla="*/ 481 w 481"/>
              <a:gd name="T77" fmla="*/ 294 h 591"/>
              <a:gd name="T78" fmla="*/ 413 w 481"/>
              <a:gd name="T79" fmla="*/ 207 h 591"/>
              <a:gd name="T80" fmla="*/ 410 w 481"/>
              <a:gd name="T81" fmla="*/ 206 h 5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481" h="591">
                <a:moveTo>
                  <a:pt x="311" y="3"/>
                </a:moveTo>
                <a:cubicBezTo>
                  <a:pt x="303" y="5"/>
                  <a:pt x="295" y="10"/>
                  <a:pt x="289" y="17"/>
                </a:cubicBezTo>
                <a:lnTo>
                  <a:pt x="132" y="173"/>
                </a:lnTo>
                <a:lnTo>
                  <a:pt x="41" y="173"/>
                </a:lnTo>
                <a:cubicBezTo>
                  <a:pt x="19" y="173"/>
                  <a:pt x="0" y="192"/>
                  <a:pt x="0" y="214"/>
                </a:cubicBezTo>
                <a:lnTo>
                  <a:pt x="0" y="374"/>
                </a:lnTo>
                <a:cubicBezTo>
                  <a:pt x="0" y="396"/>
                  <a:pt x="19" y="414"/>
                  <a:pt x="41" y="414"/>
                </a:cubicBezTo>
                <a:lnTo>
                  <a:pt x="132" y="414"/>
                </a:lnTo>
                <a:lnTo>
                  <a:pt x="288" y="570"/>
                </a:lnTo>
                <a:cubicBezTo>
                  <a:pt x="303" y="585"/>
                  <a:pt x="322" y="591"/>
                  <a:pt x="337" y="584"/>
                </a:cubicBezTo>
                <a:cubicBezTo>
                  <a:pt x="353" y="577"/>
                  <a:pt x="361" y="559"/>
                  <a:pt x="361" y="538"/>
                </a:cubicBezTo>
                <a:lnTo>
                  <a:pt x="361" y="45"/>
                </a:lnTo>
                <a:cubicBezTo>
                  <a:pt x="361" y="25"/>
                  <a:pt x="351" y="8"/>
                  <a:pt x="335" y="3"/>
                </a:cubicBezTo>
                <a:cubicBezTo>
                  <a:pt x="327" y="0"/>
                  <a:pt x="319" y="1"/>
                  <a:pt x="311" y="3"/>
                </a:cubicBezTo>
                <a:close/>
                <a:moveTo>
                  <a:pt x="334" y="45"/>
                </a:moveTo>
                <a:lnTo>
                  <a:pt x="334" y="538"/>
                </a:lnTo>
                <a:cubicBezTo>
                  <a:pt x="334" y="552"/>
                  <a:pt x="329" y="559"/>
                  <a:pt x="326" y="560"/>
                </a:cubicBezTo>
                <a:cubicBezTo>
                  <a:pt x="323" y="562"/>
                  <a:pt x="317" y="562"/>
                  <a:pt x="307" y="551"/>
                </a:cubicBezTo>
                <a:cubicBezTo>
                  <a:pt x="250" y="495"/>
                  <a:pt x="194" y="439"/>
                  <a:pt x="138" y="384"/>
                </a:cubicBezTo>
                <a:cubicBezTo>
                  <a:pt x="136" y="380"/>
                  <a:pt x="134" y="376"/>
                  <a:pt x="134" y="371"/>
                </a:cubicBezTo>
                <a:lnTo>
                  <a:pt x="134" y="217"/>
                </a:lnTo>
                <a:cubicBezTo>
                  <a:pt x="134" y="211"/>
                  <a:pt x="136" y="207"/>
                  <a:pt x="138" y="204"/>
                </a:cubicBezTo>
                <a:lnTo>
                  <a:pt x="307" y="36"/>
                </a:lnTo>
                <a:cubicBezTo>
                  <a:pt x="319" y="23"/>
                  <a:pt x="334" y="30"/>
                  <a:pt x="334" y="45"/>
                </a:cubicBezTo>
                <a:close/>
                <a:moveTo>
                  <a:pt x="41" y="201"/>
                </a:moveTo>
                <a:lnTo>
                  <a:pt x="110" y="201"/>
                </a:lnTo>
                <a:cubicBezTo>
                  <a:pt x="108" y="206"/>
                  <a:pt x="108" y="212"/>
                  <a:pt x="108" y="217"/>
                </a:cubicBezTo>
                <a:lnTo>
                  <a:pt x="108" y="371"/>
                </a:lnTo>
                <a:cubicBezTo>
                  <a:pt x="108" y="376"/>
                  <a:pt x="108" y="382"/>
                  <a:pt x="110" y="387"/>
                </a:cubicBezTo>
                <a:lnTo>
                  <a:pt x="41" y="387"/>
                </a:lnTo>
                <a:cubicBezTo>
                  <a:pt x="34" y="387"/>
                  <a:pt x="28" y="381"/>
                  <a:pt x="28" y="374"/>
                </a:cubicBezTo>
                <a:lnTo>
                  <a:pt x="28" y="214"/>
                </a:lnTo>
                <a:cubicBezTo>
                  <a:pt x="28" y="207"/>
                  <a:pt x="34" y="201"/>
                  <a:pt x="41" y="201"/>
                </a:cubicBezTo>
                <a:close/>
                <a:moveTo>
                  <a:pt x="410" y="206"/>
                </a:moveTo>
                <a:cubicBezTo>
                  <a:pt x="394" y="207"/>
                  <a:pt x="392" y="229"/>
                  <a:pt x="407" y="232"/>
                </a:cubicBezTo>
                <a:cubicBezTo>
                  <a:pt x="434" y="239"/>
                  <a:pt x="454" y="264"/>
                  <a:pt x="454" y="294"/>
                </a:cubicBezTo>
                <a:cubicBezTo>
                  <a:pt x="454" y="324"/>
                  <a:pt x="434" y="348"/>
                  <a:pt x="407" y="355"/>
                </a:cubicBezTo>
                <a:cubicBezTo>
                  <a:pt x="389" y="359"/>
                  <a:pt x="396" y="387"/>
                  <a:pt x="413" y="381"/>
                </a:cubicBezTo>
                <a:cubicBezTo>
                  <a:pt x="452" y="371"/>
                  <a:pt x="481" y="336"/>
                  <a:pt x="481" y="294"/>
                </a:cubicBezTo>
                <a:cubicBezTo>
                  <a:pt x="481" y="252"/>
                  <a:pt x="452" y="217"/>
                  <a:pt x="413" y="207"/>
                </a:cubicBezTo>
                <a:cubicBezTo>
                  <a:pt x="412" y="206"/>
                  <a:pt x="411" y="206"/>
                  <a:pt x="410" y="206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Clock"/>
          <p:cNvSpPr>
            <a:spLocks noChangeAspect="1" noEditPoints="1"/>
          </p:cNvSpPr>
          <p:nvPr/>
        </p:nvSpPr>
        <p:spPr bwMode="auto">
          <a:xfrm>
            <a:off x="2494482" y="195808"/>
            <a:ext cx="1800000" cy="1800000"/>
          </a:xfrm>
          <a:custGeom>
            <a:avLst/>
            <a:gdLst>
              <a:gd name="T0" fmla="*/ 333 w 667"/>
              <a:gd name="T1" fmla="*/ 0 h 666"/>
              <a:gd name="T2" fmla="*/ 0 w 667"/>
              <a:gd name="T3" fmla="*/ 333 h 666"/>
              <a:gd name="T4" fmla="*/ 333 w 667"/>
              <a:gd name="T5" fmla="*/ 666 h 666"/>
              <a:gd name="T6" fmla="*/ 667 w 667"/>
              <a:gd name="T7" fmla="*/ 333 h 666"/>
              <a:gd name="T8" fmla="*/ 333 w 667"/>
              <a:gd name="T9" fmla="*/ 0 h 666"/>
              <a:gd name="T10" fmla="*/ 333 w 667"/>
              <a:gd name="T11" fmla="*/ 26 h 666"/>
              <a:gd name="T12" fmla="*/ 640 w 667"/>
              <a:gd name="T13" fmla="*/ 333 h 666"/>
              <a:gd name="T14" fmla="*/ 333 w 667"/>
              <a:gd name="T15" fmla="*/ 640 h 666"/>
              <a:gd name="T16" fmla="*/ 27 w 667"/>
              <a:gd name="T17" fmla="*/ 333 h 666"/>
              <a:gd name="T18" fmla="*/ 333 w 667"/>
              <a:gd name="T19" fmla="*/ 26 h 666"/>
              <a:gd name="T20" fmla="*/ 333 w 667"/>
              <a:gd name="T21" fmla="*/ 66 h 666"/>
              <a:gd name="T22" fmla="*/ 320 w 667"/>
              <a:gd name="T23" fmla="*/ 80 h 666"/>
              <a:gd name="T24" fmla="*/ 320 w 667"/>
              <a:gd name="T25" fmla="*/ 295 h 666"/>
              <a:gd name="T26" fmla="*/ 293 w 667"/>
              <a:gd name="T27" fmla="*/ 333 h 666"/>
              <a:gd name="T28" fmla="*/ 297 w 667"/>
              <a:gd name="T29" fmla="*/ 350 h 666"/>
              <a:gd name="T30" fmla="*/ 217 w 667"/>
              <a:gd name="T31" fmla="*/ 430 h 666"/>
              <a:gd name="T32" fmla="*/ 236 w 667"/>
              <a:gd name="T33" fmla="*/ 449 h 666"/>
              <a:gd name="T34" fmla="*/ 316 w 667"/>
              <a:gd name="T35" fmla="*/ 369 h 666"/>
              <a:gd name="T36" fmla="*/ 333 w 667"/>
              <a:gd name="T37" fmla="*/ 373 h 666"/>
              <a:gd name="T38" fmla="*/ 373 w 667"/>
              <a:gd name="T39" fmla="*/ 333 h 666"/>
              <a:gd name="T40" fmla="*/ 347 w 667"/>
              <a:gd name="T41" fmla="*/ 295 h 666"/>
              <a:gd name="T42" fmla="*/ 347 w 667"/>
              <a:gd name="T43" fmla="*/ 80 h 666"/>
              <a:gd name="T44" fmla="*/ 333 w 667"/>
              <a:gd name="T45" fmla="*/ 66 h 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667" h="666">
                <a:moveTo>
                  <a:pt x="333" y="0"/>
                </a:moveTo>
                <a:cubicBezTo>
                  <a:pt x="149" y="0"/>
                  <a:pt x="0" y="149"/>
                  <a:pt x="0" y="333"/>
                </a:cubicBezTo>
                <a:cubicBezTo>
                  <a:pt x="0" y="517"/>
                  <a:pt x="149" y="666"/>
                  <a:pt x="333" y="666"/>
                </a:cubicBezTo>
                <a:cubicBezTo>
                  <a:pt x="517" y="666"/>
                  <a:pt x="667" y="517"/>
                  <a:pt x="667" y="333"/>
                </a:cubicBezTo>
                <a:cubicBezTo>
                  <a:pt x="667" y="149"/>
                  <a:pt x="517" y="0"/>
                  <a:pt x="333" y="0"/>
                </a:cubicBezTo>
                <a:close/>
                <a:moveTo>
                  <a:pt x="333" y="26"/>
                </a:moveTo>
                <a:cubicBezTo>
                  <a:pt x="503" y="26"/>
                  <a:pt x="640" y="163"/>
                  <a:pt x="640" y="333"/>
                </a:cubicBezTo>
                <a:cubicBezTo>
                  <a:pt x="640" y="503"/>
                  <a:pt x="503" y="640"/>
                  <a:pt x="333" y="640"/>
                </a:cubicBezTo>
                <a:cubicBezTo>
                  <a:pt x="164" y="640"/>
                  <a:pt x="27" y="503"/>
                  <a:pt x="27" y="333"/>
                </a:cubicBezTo>
                <a:cubicBezTo>
                  <a:pt x="27" y="163"/>
                  <a:pt x="164" y="26"/>
                  <a:pt x="333" y="26"/>
                </a:cubicBezTo>
                <a:close/>
                <a:moveTo>
                  <a:pt x="333" y="66"/>
                </a:moveTo>
                <a:cubicBezTo>
                  <a:pt x="326" y="66"/>
                  <a:pt x="320" y="72"/>
                  <a:pt x="320" y="80"/>
                </a:cubicBezTo>
                <a:lnTo>
                  <a:pt x="320" y="295"/>
                </a:lnTo>
                <a:cubicBezTo>
                  <a:pt x="304" y="301"/>
                  <a:pt x="293" y="316"/>
                  <a:pt x="293" y="333"/>
                </a:cubicBezTo>
                <a:cubicBezTo>
                  <a:pt x="293" y="339"/>
                  <a:pt x="295" y="345"/>
                  <a:pt x="297" y="350"/>
                </a:cubicBezTo>
                <a:lnTo>
                  <a:pt x="217" y="430"/>
                </a:lnTo>
                <a:cubicBezTo>
                  <a:pt x="204" y="443"/>
                  <a:pt x="223" y="462"/>
                  <a:pt x="236" y="449"/>
                </a:cubicBezTo>
                <a:lnTo>
                  <a:pt x="316" y="369"/>
                </a:lnTo>
                <a:cubicBezTo>
                  <a:pt x="321" y="372"/>
                  <a:pt x="327" y="373"/>
                  <a:pt x="333" y="373"/>
                </a:cubicBezTo>
                <a:cubicBezTo>
                  <a:pt x="355" y="373"/>
                  <a:pt x="373" y="355"/>
                  <a:pt x="373" y="333"/>
                </a:cubicBezTo>
                <a:cubicBezTo>
                  <a:pt x="373" y="316"/>
                  <a:pt x="362" y="301"/>
                  <a:pt x="347" y="295"/>
                </a:cubicBezTo>
                <a:lnTo>
                  <a:pt x="347" y="80"/>
                </a:lnTo>
                <a:cubicBezTo>
                  <a:pt x="347" y="72"/>
                  <a:pt x="340" y="66"/>
                  <a:pt x="333" y="66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Calendar"/>
          <p:cNvSpPr>
            <a:spLocks noChangeAspect="1" noEditPoints="1"/>
          </p:cNvSpPr>
          <p:nvPr/>
        </p:nvSpPr>
        <p:spPr bwMode="auto">
          <a:xfrm>
            <a:off x="4659284" y="192991"/>
            <a:ext cx="1800000" cy="1800000"/>
          </a:xfrm>
          <a:custGeom>
            <a:avLst/>
            <a:gdLst>
              <a:gd name="T0" fmla="*/ 120 w 667"/>
              <a:gd name="T1" fmla="*/ 27 h 667"/>
              <a:gd name="T2" fmla="*/ 8 w 667"/>
              <a:gd name="T3" fmla="*/ 61 h 667"/>
              <a:gd name="T4" fmla="*/ 8 w 667"/>
              <a:gd name="T5" fmla="*/ 659 h 667"/>
              <a:gd name="T6" fmla="*/ 659 w 667"/>
              <a:gd name="T7" fmla="*/ 659 h 667"/>
              <a:gd name="T8" fmla="*/ 659 w 667"/>
              <a:gd name="T9" fmla="*/ 61 h 667"/>
              <a:gd name="T10" fmla="*/ 547 w 667"/>
              <a:gd name="T11" fmla="*/ 27 h 667"/>
              <a:gd name="T12" fmla="*/ 493 w 667"/>
              <a:gd name="T13" fmla="*/ 0 h 667"/>
              <a:gd name="T14" fmla="*/ 467 w 667"/>
              <a:gd name="T15" fmla="*/ 54 h 667"/>
              <a:gd name="T16" fmla="*/ 192 w 667"/>
              <a:gd name="T17" fmla="*/ 8 h 667"/>
              <a:gd name="T18" fmla="*/ 147 w 667"/>
              <a:gd name="T19" fmla="*/ 27 h 667"/>
              <a:gd name="T20" fmla="*/ 147 w 667"/>
              <a:gd name="T21" fmla="*/ 107 h 667"/>
              <a:gd name="T22" fmla="*/ 520 w 667"/>
              <a:gd name="T23" fmla="*/ 27 h 667"/>
              <a:gd name="T24" fmla="*/ 493 w 667"/>
              <a:gd name="T25" fmla="*/ 27 h 667"/>
              <a:gd name="T26" fmla="*/ 120 w 667"/>
              <a:gd name="T27" fmla="*/ 107 h 667"/>
              <a:gd name="T28" fmla="*/ 173 w 667"/>
              <a:gd name="T29" fmla="*/ 134 h 667"/>
              <a:gd name="T30" fmla="*/ 200 w 667"/>
              <a:gd name="T31" fmla="*/ 80 h 667"/>
              <a:gd name="T32" fmla="*/ 474 w 667"/>
              <a:gd name="T33" fmla="*/ 126 h 667"/>
              <a:gd name="T34" fmla="*/ 539 w 667"/>
              <a:gd name="T35" fmla="*/ 126 h 667"/>
              <a:gd name="T36" fmla="*/ 640 w 667"/>
              <a:gd name="T37" fmla="*/ 80 h 667"/>
              <a:gd name="T38" fmla="*/ 27 w 667"/>
              <a:gd name="T39" fmla="*/ 80 h 667"/>
              <a:gd name="T40" fmla="*/ 640 w 667"/>
              <a:gd name="T41" fmla="*/ 640 h 667"/>
              <a:gd name="T42" fmla="*/ 93 w 667"/>
              <a:gd name="T43" fmla="*/ 280 h 667"/>
              <a:gd name="T44" fmla="*/ 93 w 667"/>
              <a:gd name="T45" fmla="*/ 587 h 667"/>
              <a:gd name="T46" fmla="*/ 587 w 667"/>
              <a:gd name="T47" fmla="*/ 574 h 667"/>
              <a:gd name="T48" fmla="*/ 93 w 667"/>
              <a:gd name="T49" fmla="*/ 280 h 667"/>
              <a:gd name="T50" fmla="*/ 200 w 667"/>
              <a:gd name="T51" fmla="*/ 374 h 667"/>
              <a:gd name="T52" fmla="*/ 227 w 667"/>
              <a:gd name="T53" fmla="*/ 307 h 667"/>
              <a:gd name="T54" fmla="*/ 227 w 667"/>
              <a:gd name="T55" fmla="*/ 374 h 667"/>
              <a:gd name="T56" fmla="*/ 440 w 667"/>
              <a:gd name="T57" fmla="*/ 307 h 667"/>
              <a:gd name="T58" fmla="*/ 347 w 667"/>
              <a:gd name="T59" fmla="*/ 307 h 667"/>
              <a:gd name="T60" fmla="*/ 560 w 667"/>
              <a:gd name="T61" fmla="*/ 374 h 667"/>
              <a:gd name="T62" fmla="*/ 107 w 667"/>
              <a:gd name="T63" fmla="*/ 400 h 667"/>
              <a:gd name="T64" fmla="*/ 107 w 667"/>
              <a:gd name="T65" fmla="*/ 467 h 667"/>
              <a:gd name="T66" fmla="*/ 320 w 667"/>
              <a:gd name="T67" fmla="*/ 400 h 667"/>
              <a:gd name="T68" fmla="*/ 227 w 667"/>
              <a:gd name="T69" fmla="*/ 400 h 667"/>
              <a:gd name="T70" fmla="*/ 440 w 667"/>
              <a:gd name="T71" fmla="*/ 467 h 667"/>
              <a:gd name="T72" fmla="*/ 467 w 667"/>
              <a:gd name="T73" fmla="*/ 400 h 667"/>
              <a:gd name="T74" fmla="*/ 467 w 667"/>
              <a:gd name="T75" fmla="*/ 467 h 667"/>
              <a:gd name="T76" fmla="*/ 200 w 667"/>
              <a:gd name="T77" fmla="*/ 494 h 667"/>
              <a:gd name="T78" fmla="*/ 107 w 667"/>
              <a:gd name="T79" fmla="*/ 494 h 667"/>
              <a:gd name="T80" fmla="*/ 320 w 667"/>
              <a:gd name="T81" fmla="*/ 560 h 667"/>
              <a:gd name="T82" fmla="*/ 347 w 667"/>
              <a:gd name="T83" fmla="*/ 494 h 667"/>
              <a:gd name="T84" fmla="*/ 400 w 667"/>
              <a:gd name="T85" fmla="*/ 560 h 667"/>
              <a:gd name="T86" fmla="*/ 467 w 667"/>
              <a:gd name="T87" fmla="*/ 494 h 667"/>
              <a:gd name="T88" fmla="*/ 467 w 667"/>
              <a:gd name="T89" fmla="*/ 560 h 6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667" h="667">
                <a:moveTo>
                  <a:pt x="147" y="0"/>
                </a:moveTo>
                <a:cubicBezTo>
                  <a:pt x="140" y="0"/>
                  <a:pt x="133" y="3"/>
                  <a:pt x="128" y="8"/>
                </a:cubicBezTo>
                <a:cubicBezTo>
                  <a:pt x="123" y="13"/>
                  <a:pt x="120" y="20"/>
                  <a:pt x="120" y="27"/>
                </a:cubicBezTo>
                <a:lnTo>
                  <a:pt x="120" y="54"/>
                </a:lnTo>
                <a:lnTo>
                  <a:pt x="27" y="54"/>
                </a:lnTo>
                <a:cubicBezTo>
                  <a:pt x="20" y="54"/>
                  <a:pt x="13" y="56"/>
                  <a:pt x="8" y="61"/>
                </a:cubicBezTo>
                <a:cubicBezTo>
                  <a:pt x="3" y="66"/>
                  <a:pt x="0" y="73"/>
                  <a:pt x="0" y="80"/>
                </a:cubicBezTo>
                <a:lnTo>
                  <a:pt x="0" y="640"/>
                </a:lnTo>
                <a:cubicBezTo>
                  <a:pt x="0" y="647"/>
                  <a:pt x="3" y="654"/>
                  <a:pt x="8" y="659"/>
                </a:cubicBezTo>
                <a:cubicBezTo>
                  <a:pt x="13" y="664"/>
                  <a:pt x="20" y="667"/>
                  <a:pt x="27" y="667"/>
                </a:cubicBezTo>
                <a:lnTo>
                  <a:pt x="640" y="667"/>
                </a:lnTo>
                <a:cubicBezTo>
                  <a:pt x="647" y="667"/>
                  <a:pt x="654" y="664"/>
                  <a:pt x="659" y="659"/>
                </a:cubicBezTo>
                <a:cubicBezTo>
                  <a:pt x="664" y="654"/>
                  <a:pt x="667" y="647"/>
                  <a:pt x="667" y="640"/>
                </a:cubicBezTo>
                <a:lnTo>
                  <a:pt x="667" y="80"/>
                </a:lnTo>
                <a:cubicBezTo>
                  <a:pt x="667" y="73"/>
                  <a:pt x="664" y="66"/>
                  <a:pt x="659" y="61"/>
                </a:cubicBezTo>
                <a:cubicBezTo>
                  <a:pt x="654" y="56"/>
                  <a:pt x="647" y="54"/>
                  <a:pt x="640" y="54"/>
                </a:cubicBezTo>
                <a:lnTo>
                  <a:pt x="547" y="54"/>
                </a:lnTo>
                <a:lnTo>
                  <a:pt x="547" y="27"/>
                </a:lnTo>
                <a:cubicBezTo>
                  <a:pt x="547" y="20"/>
                  <a:pt x="544" y="13"/>
                  <a:pt x="539" y="8"/>
                </a:cubicBezTo>
                <a:cubicBezTo>
                  <a:pt x="534" y="3"/>
                  <a:pt x="527" y="0"/>
                  <a:pt x="520" y="0"/>
                </a:cubicBezTo>
                <a:lnTo>
                  <a:pt x="493" y="0"/>
                </a:lnTo>
                <a:cubicBezTo>
                  <a:pt x="486" y="0"/>
                  <a:pt x="479" y="3"/>
                  <a:pt x="474" y="8"/>
                </a:cubicBezTo>
                <a:cubicBezTo>
                  <a:pt x="469" y="13"/>
                  <a:pt x="467" y="20"/>
                  <a:pt x="467" y="27"/>
                </a:cubicBezTo>
                <a:lnTo>
                  <a:pt x="467" y="54"/>
                </a:lnTo>
                <a:lnTo>
                  <a:pt x="200" y="54"/>
                </a:lnTo>
                <a:lnTo>
                  <a:pt x="200" y="27"/>
                </a:lnTo>
                <a:cubicBezTo>
                  <a:pt x="200" y="20"/>
                  <a:pt x="197" y="13"/>
                  <a:pt x="192" y="8"/>
                </a:cubicBezTo>
                <a:cubicBezTo>
                  <a:pt x="187" y="3"/>
                  <a:pt x="180" y="0"/>
                  <a:pt x="173" y="0"/>
                </a:cubicBezTo>
                <a:lnTo>
                  <a:pt x="147" y="0"/>
                </a:lnTo>
                <a:close/>
                <a:moveTo>
                  <a:pt x="147" y="27"/>
                </a:moveTo>
                <a:lnTo>
                  <a:pt x="173" y="27"/>
                </a:lnTo>
                <a:lnTo>
                  <a:pt x="173" y="107"/>
                </a:lnTo>
                <a:lnTo>
                  <a:pt x="147" y="107"/>
                </a:lnTo>
                <a:lnTo>
                  <a:pt x="147" y="27"/>
                </a:lnTo>
                <a:close/>
                <a:moveTo>
                  <a:pt x="493" y="27"/>
                </a:moveTo>
                <a:lnTo>
                  <a:pt x="520" y="27"/>
                </a:lnTo>
                <a:lnTo>
                  <a:pt x="520" y="107"/>
                </a:lnTo>
                <a:lnTo>
                  <a:pt x="493" y="107"/>
                </a:lnTo>
                <a:lnTo>
                  <a:pt x="493" y="27"/>
                </a:lnTo>
                <a:close/>
                <a:moveTo>
                  <a:pt x="27" y="80"/>
                </a:moveTo>
                <a:lnTo>
                  <a:pt x="120" y="80"/>
                </a:lnTo>
                <a:lnTo>
                  <a:pt x="120" y="107"/>
                </a:lnTo>
                <a:cubicBezTo>
                  <a:pt x="120" y="114"/>
                  <a:pt x="123" y="121"/>
                  <a:pt x="128" y="126"/>
                </a:cubicBezTo>
                <a:cubicBezTo>
                  <a:pt x="133" y="131"/>
                  <a:pt x="140" y="134"/>
                  <a:pt x="147" y="134"/>
                </a:cubicBezTo>
                <a:lnTo>
                  <a:pt x="173" y="134"/>
                </a:lnTo>
                <a:cubicBezTo>
                  <a:pt x="180" y="134"/>
                  <a:pt x="187" y="131"/>
                  <a:pt x="192" y="126"/>
                </a:cubicBezTo>
                <a:cubicBezTo>
                  <a:pt x="197" y="121"/>
                  <a:pt x="200" y="114"/>
                  <a:pt x="200" y="107"/>
                </a:cubicBezTo>
                <a:lnTo>
                  <a:pt x="200" y="80"/>
                </a:lnTo>
                <a:lnTo>
                  <a:pt x="467" y="80"/>
                </a:lnTo>
                <a:lnTo>
                  <a:pt x="467" y="107"/>
                </a:lnTo>
                <a:cubicBezTo>
                  <a:pt x="467" y="114"/>
                  <a:pt x="469" y="121"/>
                  <a:pt x="474" y="126"/>
                </a:cubicBezTo>
                <a:cubicBezTo>
                  <a:pt x="479" y="131"/>
                  <a:pt x="486" y="134"/>
                  <a:pt x="493" y="134"/>
                </a:cubicBezTo>
                <a:lnTo>
                  <a:pt x="520" y="134"/>
                </a:lnTo>
                <a:cubicBezTo>
                  <a:pt x="527" y="134"/>
                  <a:pt x="534" y="131"/>
                  <a:pt x="539" y="126"/>
                </a:cubicBezTo>
                <a:cubicBezTo>
                  <a:pt x="544" y="121"/>
                  <a:pt x="547" y="114"/>
                  <a:pt x="547" y="107"/>
                </a:cubicBezTo>
                <a:lnTo>
                  <a:pt x="547" y="80"/>
                </a:lnTo>
                <a:lnTo>
                  <a:pt x="640" y="80"/>
                </a:lnTo>
                <a:lnTo>
                  <a:pt x="640" y="187"/>
                </a:lnTo>
                <a:lnTo>
                  <a:pt x="27" y="187"/>
                </a:lnTo>
                <a:lnTo>
                  <a:pt x="27" y="80"/>
                </a:lnTo>
                <a:close/>
                <a:moveTo>
                  <a:pt x="27" y="214"/>
                </a:moveTo>
                <a:lnTo>
                  <a:pt x="640" y="214"/>
                </a:lnTo>
                <a:lnTo>
                  <a:pt x="640" y="640"/>
                </a:lnTo>
                <a:lnTo>
                  <a:pt x="27" y="640"/>
                </a:lnTo>
                <a:lnTo>
                  <a:pt x="27" y="214"/>
                </a:lnTo>
                <a:close/>
                <a:moveTo>
                  <a:pt x="93" y="280"/>
                </a:moveTo>
                <a:cubicBezTo>
                  <a:pt x="86" y="280"/>
                  <a:pt x="80" y="286"/>
                  <a:pt x="80" y="294"/>
                </a:cubicBezTo>
                <a:lnTo>
                  <a:pt x="80" y="574"/>
                </a:lnTo>
                <a:cubicBezTo>
                  <a:pt x="80" y="581"/>
                  <a:pt x="86" y="587"/>
                  <a:pt x="93" y="587"/>
                </a:cubicBezTo>
                <a:lnTo>
                  <a:pt x="400" y="587"/>
                </a:lnTo>
                <a:lnTo>
                  <a:pt x="573" y="587"/>
                </a:lnTo>
                <a:cubicBezTo>
                  <a:pt x="581" y="587"/>
                  <a:pt x="587" y="581"/>
                  <a:pt x="587" y="574"/>
                </a:cubicBezTo>
                <a:lnTo>
                  <a:pt x="587" y="294"/>
                </a:lnTo>
                <a:cubicBezTo>
                  <a:pt x="587" y="286"/>
                  <a:pt x="581" y="280"/>
                  <a:pt x="573" y="280"/>
                </a:cubicBezTo>
                <a:lnTo>
                  <a:pt x="93" y="280"/>
                </a:lnTo>
                <a:close/>
                <a:moveTo>
                  <a:pt x="107" y="307"/>
                </a:moveTo>
                <a:lnTo>
                  <a:pt x="200" y="307"/>
                </a:lnTo>
                <a:lnTo>
                  <a:pt x="200" y="374"/>
                </a:lnTo>
                <a:lnTo>
                  <a:pt x="107" y="374"/>
                </a:lnTo>
                <a:lnTo>
                  <a:pt x="107" y="307"/>
                </a:lnTo>
                <a:close/>
                <a:moveTo>
                  <a:pt x="227" y="307"/>
                </a:moveTo>
                <a:lnTo>
                  <a:pt x="320" y="307"/>
                </a:lnTo>
                <a:lnTo>
                  <a:pt x="320" y="374"/>
                </a:lnTo>
                <a:lnTo>
                  <a:pt x="227" y="374"/>
                </a:lnTo>
                <a:lnTo>
                  <a:pt x="227" y="307"/>
                </a:lnTo>
                <a:close/>
                <a:moveTo>
                  <a:pt x="347" y="307"/>
                </a:moveTo>
                <a:lnTo>
                  <a:pt x="440" y="307"/>
                </a:lnTo>
                <a:lnTo>
                  <a:pt x="440" y="374"/>
                </a:lnTo>
                <a:lnTo>
                  <a:pt x="347" y="374"/>
                </a:lnTo>
                <a:lnTo>
                  <a:pt x="347" y="307"/>
                </a:lnTo>
                <a:close/>
                <a:moveTo>
                  <a:pt x="467" y="307"/>
                </a:moveTo>
                <a:lnTo>
                  <a:pt x="560" y="307"/>
                </a:lnTo>
                <a:lnTo>
                  <a:pt x="560" y="374"/>
                </a:lnTo>
                <a:lnTo>
                  <a:pt x="467" y="374"/>
                </a:lnTo>
                <a:lnTo>
                  <a:pt x="467" y="307"/>
                </a:lnTo>
                <a:close/>
                <a:moveTo>
                  <a:pt x="107" y="400"/>
                </a:moveTo>
                <a:lnTo>
                  <a:pt x="200" y="400"/>
                </a:lnTo>
                <a:lnTo>
                  <a:pt x="200" y="467"/>
                </a:lnTo>
                <a:lnTo>
                  <a:pt x="107" y="467"/>
                </a:lnTo>
                <a:lnTo>
                  <a:pt x="107" y="400"/>
                </a:lnTo>
                <a:close/>
                <a:moveTo>
                  <a:pt x="227" y="400"/>
                </a:moveTo>
                <a:lnTo>
                  <a:pt x="320" y="400"/>
                </a:lnTo>
                <a:lnTo>
                  <a:pt x="320" y="467"/>
                </a:lnTo>
                <a:lnTo>
                  <a:pt x="227" y="467"/>
                </a:lnTo>
                <a:lnTo>
                  <a:pt x="227" y="400"/>
                </a:lnTo>
                <a:close/>
                <a:moveTo>
                  <a:pt x="347" y="400"/>
                </a:moveTo>
                <a:lnTo>
                  <a:pt x="440" y="400"/>
                </a:lnTo>
                <a:lnTo>
                  <a:pt x="440" y="467"/>
                </a:lnTo>
                <a:lnTo>
                  <a:pt x="347" y="467"/>
                </a:lnTo>
                <a:lnTo>
                  <a:pt x="347" y="400"/>
                </a:lnTo>
                <a:close/>
                <a:moveTo>
                  <a:pt x="467" y="400"/>
                </a:moveTo>
                <a:lnTo>
                  <a:pt x="560" y="400"/>
                </a:lnTo>
                <a:lnTo>
                  <a:pt x="560" y="467"/>
                </a:lnTo>
                <a:lnTo>
                  <a:pt x="467" y="467"/>
                </a:lnTo>
                <a:lnTo>
                  <a:pt x="467" y="400"/>
                </a:lnTo>
                <a:close/>
                <a:moveTo>
                  <a:pt x="107" y="494"/>
                </a:moveTo>
                <a:lnTo>
                  <a:pt x="200" y="494"/>
                </a:lnTo>
                <a:lnTo>
                  <a:pt x="200" y="560"/>
                </a:lnTo>
                <a:lnTo>
                  <a:pt x="107" y="560"/>
                </a:lnTo>
                <a:lnTo>
                  <a:pt x="107" y="494"/>
                </a:lnTo>
                <a:close/>
                <a:moveTo>
                  <a:pt x="227" y="494"/>
                </a:moveTo>
                <a:lnTo>
                  <a:pt x="320" y="494"/>
                </a:lnTo>
                <a:lnTo>
                  <a:pt x="320" y="560"/>
                </a:lnTo>
                <a:lnTo>
                  <a:pt x="227" y="560"/>
                </a:lnTo>
                <a:lnTo>
                  <a:pt x="227" y="494"/>
                </a:lnTo>
                <a:close/>
                <a:moveTo>
                  <a:pt x="347" y="494"/>
                </a:moveTo>
                <a:lnTo>
                  <a:pt x="440" y="494"/>
                </a:lnTo>
                <a:lnTo>
                  <a:pt x="440" y="560"/>
                </a:lnTo>
                <a:lnTo>
                  <a:pt x="400" y="560"/>
                </a:lnTo>
                <a:lnTo>
                  <a:pt x="347" y="560"/>
                </a:lnTo>
                <a:lnTo>
                  <a:pt x="347" y="494"/>
                </a:lnTo>
                <a:close/>
                <a:moveTo>
                  <a:pt x="467" y="494"/>
                </a:moveTo>
                <a:lnTo>
                  <a:pt x="560" y="494"/>
                </a:lnTo>
                <a:lnTo>
                  <a:pt x="560" y="560"/>
                </a:lnTo>
                <a:lnTo>
                  <a:pt x="467" y="560"/>
                </a:lnTo>
                <a:lnTo>
                  <a:pt x="467" y="49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Gallery"/>
          <p:cNvSpPr>
            <a:spLocks noEditPoints="1"/>
          </p:cNvSpPr>
          <p:nvPr/>
        </p:nvSpPr>
        <p:spPr bwMode="auto">
          <a:xfrm>
            <a:off x="6823482" y="196962"/>
            <a:ext cx="1800000" cy="1800000"/>
          </a:xfrm>
          <a:custGeom>
            <a:avLst/>
            <a:gdLst>
              <a:gd name="T0" fmla="*/ 15 w 666"/>
              <a:gd name="T1" fmla="*/ 105 h 586"/>
              <a:gd name="T2" fmla="*/ 0 w 666"/>
              <a:gd name="T3" fmla="*/ 240 h 586"/>
              <a:gd name="T4" fmla="*/ 15 w 666"/>
              <a:gd name="T5" fmla="*/ 375 h 586"/>
              <a:gd name="T6" fmla="*/ 81 w 666"/>
              <a:gd name="T7" fmla="*/ 473 h 586"/>
              <a:gd name="T8" fmla="*/ 133 w 666"/>
              <a:gd name="T9" fmla="*/ 453 h 586"/>
              <a:gd name="T10" fmla="*/ 168 w 666"/>
              <a:gd name="T11" fmla="*/ 586 h 586"/>
              <a:gd name="T12" fmla="*/ 229 w 666"/>
              <a:gd name="T13" fmla="*/ 558 h 586"/>
              <a:gd name="T14" fmla="*/ 348 w 666"/>
              <a:gd name="T15" fmla="*/ 571 h 586"/>
              <a:gd name="T16" fmla="*/ 471 w 666"/>
              <a:gd name="T17" fmla="*/ 586 h 586"/>
              <a:gd name="T18" fmla="*/ 568 w 666"/>
              <a:gd name="T19" fmla="*/ 570 h 586"/>
              <a:gd name="T20" fmla="*/ 651 w 666"/>
              <a:gd name="T21" fmla="*/ 481 h 586"/>
              <a:gd name="T22" fmla="*/ 666 w 666"/>
              <a:gd name="T23" fmla="*/ 346 h 586"/>
              <a:gd name="T24" fmla="*/ 651 w 666"/>
              <a:gd name="T25" fmla="*/ 211 h 586"/>
              <a:gd name="T26" fmla="*/ 585 w 666"/>
              <a:gd name="T27" fmla="*/ 113 h 586"/>
              <a:gd name="T28" fmla="*/ 533 w 666"/>
              <a:gd name="T29" fmla="*/ 133 h 586"/>
              <a:gd name="T30" fmla="*/ 498 w 666"/>
              <a:gd name="T31" fmla="*/ 0 h 586"/>
              <a:gd name="T32" fmla="*/ 437 w 666"/>
              <a:gd name="T33" fmla="*/ 28 h 586"/>
              <a:gd name="T34" fmla="*/ 318 w 666"/>
              <a:gd name="T35" fmla="*/ 15 h 586"/>
              <a:gd name="T36" fmla="*/ 195 w 666"/>
              <a:gd name="T37" fmla="*/ 0 h 586"/>
              <a:gd name="T38" fmla="*/ 98 w 666"/>
              <a:gd name="T39" fmla="*/ 16 h 586"/>
              <a:gd name="T40" fmla="*/ 82 w 666"/>
              <a:gd name="T41" fmla="*/ 38 h 586"/>
              <a:gd name="T42" fmla="*/ 195 w 666"/>
              <a:gd name="T43" fmla="*/ 26 h 586"/>
              <a:gd name="T44" fmla="*/ 331 w 666"/>
              <a:gd name="T45" fmla="*/ 39 h 586"/>
              <a:gd name="T46" fmla="*/ 437 w 666"/>
              <a:gd name="T47" fmla="*/ 55 h 586"/>
              <a:gd name="T48" fmla="*/ 498 w 666"/>
              <a:gd name="T49" fmla="*/ 26 h 586"/>
              <a:gd name="T50" fmla="*/ 505 w 666"/>
              <a:gd name="T51" fmla="*/ 139 h 586"/>
              <a:gd name="T52" fmla="*/ 506 w 666"/>
              <a:gd name="T53" fmla="*/ 146 h 586"/>
              <a:gd name="T54" fmla="*/ 520 w 666"/>
              <a:gd name="T55" fmla="*/ 294 h 586"/>
              <a:gd name="T56" fmla="*/ 533 w 666"/>
              <a:gd name="T57" fmla="*/ 416 h 586"/>
              <a:gd name="T58" fmla="*/ 437 w 666"/>
              <a:gd name="T59" fmla="*/ 425 h 586"/>
              <a:gd name="T60" fmla="*/ 331 w 666"/>
              <a:gd name="T61" fmla="*/ 440 h 586"/>
              <a:gd name="T62" fmla="*/ 195 w 666"/>
              <a:gd name="T63" fmla="*/ 453 h 586"/>
              <a:gd name="T64" fmla="*/ 151 w 666"/>
              <a:gd name="T65" fmla="*/ 431 h 586"/>
              <a:gd name="T66" fmla="*/ 78 w 666"/>
              <a:gd name="T67" fmla="*/ 442 h 586"/>
              <a:gd name="T68" fmla="*/ 26 w 666"/>
              <a:gd name="T69" fmla="*/ 416 h 586"/>
              <a:gd name="T70" fmla="*/ 39 w 666"/>
              <a:gd name="T71" fmla="*/ 295 h 586"/>
              <a:gd name="T72" fmla="*/ 54 w 666"/>
              <a:gd name="T73" fmla="*/ 139 h 586"/>
              <a:gd name="T74" fmla="*/ 61 w 666"/>
              <a:gd name="T75" fmla="*/ 26 h 586"/>
              <a:gd name="T76" fmla="*/ 93 w 666"/>
              <a:gd name="T77" fmla="*/ 373 h 586"/>
              <a:gd name="T78" fmla="*/ 466 w 666"/>
              <a:gd name="T79" fmla="*/ 373 h 586"/>
              <a:gd name="T80" fmla="*/ 106 w 666"/>
              <a:gd name="T81" fmla="*/ 93 h 586"/>
              <a:gd name="T82" fmla="*/ 440 w 666"/>
              <a:gd name="T83" fmla="*/ 360 h 586"/>
              <a:gd name="T84" fmla="*/ 604 w 666"/>
              <a:gd name="T85" fmla="*/ 133 h 586"/>
              <a:gd name="T86" fmla="*/ 612 w 666"/>
              <a:gd name="T87" fmla="*/ 245 h 586"/>
              <a:gd name="T88" fmla="*/ 627 w 666"/>
              <a:gd name="T89" fmla="*/ 401 h 586"/>
              <a:gd name="T90" fmla="*/ 640 w 666"/>
              <a:gd name="T91" fmla="*/ 523 h 586"/>
              <a:gd name="T92" fmla="*/ 544 w 666"/>
              <a:gd name="T93" fmla="*/ 531 h 586"/>
              <a:gd name="T94" fmla="*/ 437 w 666"/>
              <a:gd name="T95" fmla="*/ 547 h 586"/>
              <a:gd name="T96" fmla="*/ 301 w 666"/>
              <a:gd name="T97" fmla="*/ 560 h 586"/>
              <a:gd name="T98" fmla="*/ 184 w 666"/>
              <a:gd name="T99" fmla="*/ 548 h 586"/>
              <a:gd name="T100" fmla="*/ 133 w 666"/>
              <a:gd name="T101" fmla="*/ 523 h 586"/>
              <a:gd name="T102" fmla="*/ 195 w 666"/>
              <a:gd name="T103" fmla="*/ 480 h 586"/>
              <a:gd name="T104" fmla="*/ 318 w 666"/>
              <a:gd name="T105" fmla="*/ 464 h 586"/>
              <a:gd name="T106" fmla="*/ 437 w 666"/>
              <a:gd name="T107" fmla="*/ 451 h 586"/>
              <a:gd name="T108" fmla="*/ 560 w 666"/>
              <a:gd name="T109" fmla="*/ 416 h 586"/>
              <a:gd name="T110" fmla="*/ 545 w 666"/>
              <a:gd name="T111" fmla="*/ 305 h 586"/>
              <a:gd name="T112" fmla="*/ 539 w 666"/>
              <a:gd name="T113" fmla="*/ 161 h 586"/>
              <a:gd name="T114" fmla="*/ 600 w 666"/>
              <a:gd name="T115" fmla="*/ 135 h 5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666" h="586">
                <a:moveTo>
                  <a:pt x="61" y="0"/>
                </a:moveTo>
                <a:cubicBezTo>
                  <a:pt x="27" y="0"/>
                  <a:pt x="0" y="29"/>
                  <a:pt x="0" y="63"/>
                </a:cubicBezTo>
                <a:cubicBezTo>
                  <a:pt x="0" y="79"/>
                  <a:pt x="8" y="92"/>
                  <a:pt x="15" y="105"/>
                </a:cubicBezTo>
                <a:cubicBezTo>
                  <a:pt x="22" y="119"/>
                  <a:pt x="27" y="132"/>
                  <a:pt x="27" y="139"/>
                </a:cubicBezTo>
                <a:cubicBezTo>
                  <a:pt x="27" y="146"/>
                  <a:pt x="22" y="157"/>
                  <a:pt x="15" y="173"/>
                </a:cubicBezTo>
                <a:cubicBezTo>
                  <a:pt x="7" y="189"/>
                  <a:pt x="0" y="211"/>
                  <a:pt x="0" y="240"/>
                </a:cubicBezTo>
                <a:cubicBezTo>
                  <a:pt x="0" y="268"/>
                  <a:pt x="7" y="289"/>
                  <a:pt x="15" y="305"/>
                </a:cubicBezTo>
                <a:cubicBezTo>
                  <a:pt x="22" y="322"/>
                  <a:pt x="27" y="332"/>
                  <a:pt x="27" y="340"/>
                </a:cubicBezTo>
                <a:cubicBezTo>
                  <a:pt x="27" y="348"/>
                  <a:pt x="22" y="361"/>
                  <a:pt x="15" y="375"/>
                </a:cubicBezTo>
                <a:cubicBezTo>
                  <a:pt x="8" y="388"/>
                  <a:pt x="0" y="400"/>
                  <a:pt x="0" y="416"/>
                </a:cubicBezTo>
                <a:cubicBezTo>
                  <a:pt x="0" y="451"/>
                  <a:pt x="27" y="480"/>
                  <a:pt x="61" y="480"/>
                </a:cubicBezTo>
                <a:cubicBezTo>
                  <a:pt x="69" y="480"/>
                  <a:pt x="76" y="476"/>
                  <a:pt x="81" y="473"/>
                </a:cubicBezTo>
                <a:cubicBezTo>
                  <a:pt x="86" y="469"/>
                  <a:pt x="90" y="466"/>
                  <a:pt x="94" y="462"/>
                </a:cubicBezTo>
                <a:cubicBezTo>
                  <a:pt x="102" y="456"/>
                  <a:pt x="109" y="451"/>
                  <a:pt x="122" y="451"/>
                </a:cubicBezTo>
                <a:cubicBezTo>
                  <a:pt x="126" y="451"/>
                  <a:pt x="130" y="452"/>
                  <a:pt x="133" y="453"/>
                </a:cubicBezTo>
                <a:cubicBezTo>
                  <a:pt x="131" y="461"/>
                  <a:pt x="127" y="471"/>
                  <a:pt x="122" y="481"/>
                </a:cubicBezTo>
                <a:cubicBezTo>
                  <a:pt x="115" y="494"/>
                  <a:pt x="106" y="507"/>
                  <a:pt x="106" y="523"/>
                </a:cubicBezTo>
                <a:cubicBezTo>
                  <a:pt x="106" y="557"/>
                  <a:pt x="134" y="586"/>
                  <a:pt x="168" y="586"/>
                </a:cubicBezTo>
                <a:cubicBezTo>
                  <a:pt x="176" y="586"/>
                  <a:pt x="183" y="583"/>
                  <a:pt x="188" y="580"/>
                </a:cubicBezTo>
                <a:cubicBezTo>
                  <a:pt x="193" y="576"/>
                  <a:pt x="197" y="572"/>
                  <a:pt x="201" y="569"/>
                </a:cubicBezTo>
                <a:cubicBezTo>
                  <a:pt x="209" y="563"/>
                  <a:pt x="216" y="558"/>
                  <a:pt x="229" y="558"/>
                </a:cubicBezTo>
                <a:cubicBezTo>
                  <a:pt x="242" y="558"/>
                  <a:pt x="250" y="563"/>
                  <a:pt x="260" y="570"/>
                </a:cubicBezTo>
                <a:cubicBezTo>
                  <a:pt x="271" y="577"/>
                  <a:pt x="283" y="586"/>
                  <a:pt x="301" y="586"/>
                </a:cubicBezTo>
                <a:cubicBezTo>
                  <a:pt x="320" y="586"/>
                  <a:pt x="334" y="578"/>
                  <a:pt x="348" y="571"/>
                </a:cubicBezTo>
                <a:cubicBezTo>
                  <a:pt x="361" y="564"/>
                  <a:pt x="373" y="558"/>
                  <a:pt x="386" y="558"/>
                </a:cubicBezTo>
                <a:cubicBezTo>
                  <a:pt x="399" y="558"/>
                  <a:pt x="411" y="564"/>
                  <a:pt x="425" y="571"/>
                </a:cubicBezTo>
                <a:cubicBezTo>
                  <a:pt x="439" y="578"/>
                  <a:pt x="453" y="586"/>
                  <a:pt x="471" y="586"/>
                </a:cubicBezTo>
                <a:cubicBezTo>
                  <a:pt x="489" y="586"/>
                  <a:pt x="504" y="577"/>
                  <a:pt x="516" y="570"/>
                </a:cubicBezTo>
                <a:cubicBezTo>
                  <a:pt x="528" y="563"/>
                  <a:pt x="538" y="558"/>
                  <a:pt x="544" y="558"/>
                </a:cubicBezTo>
                <a:cubicBezTo>
                  <a:pt x="550" y="558"/>
                  <a:pt x="558" y="563"/>
                  <a:pt x="568" y="570"/>
                </a:cubicBezTo>
                <a:cubicBezTo>
                  <a:pt x="578" y="577"/>
                  <a:pt x="588" y="586"/>
                  <a:pt x="604" y="586"/>
                </a:cubicBezTo>
                <a:cubicBezTo>
                  <a:pt x="639" y="586"/>
                  <a:pt x="666" y="557"/>
                  <a:pt x="666" y="523"/>
                </a:cubicBezTo>
                <a:cubicBezTo>
                  <a:pt x="666" y="507"/>
                  <a:pt x="658" y="494"/>
                  <a:pt x="651" y="481"/>
                </a:cubicBezTo>
                <a:cubicBezTo>
                  <a:pt x="644" y="467"/>
                  <a:pt x="639" y="454"/>
                  <a:pt x="639" y="447"/>
                </a:cubicBezTo>
                <a:cubicBezTo>
                  <a:pt x="639" y="440"/>
                  <a:pt x="644" y="428"/>
                  <a:pt x="651" y="411"/>
                </a:cubicBezTo>
                <a:cubicBezTo>
                  <a:pt x="659" y="395"/>
                  <a:pt x="666" y="373"/>
                  <a:pt x="666" y="346"/>
                </a:cubicBezTo>
                <a:cubicBezTo>
                  <a:pt x="666" y="319"/>
                  <a:pt x="658" y="298"/>
                  <a:pt x="651" y="282"/>
                </a:cubicBezTo>
                <a:cubicBezTo>
                  <a:pt x="644" y="265"/>
                  <a:pt x="639" y="253"/>
                  <a:pt x="639" y="245"/>
                </a:cubicBezTo>
                <a:cubicBezTo>
                  <a:pt x="639" y="238"/>
                  <a:pt x="644" y="224"/>
                  <a:pt x="651" y="211"/>
                </a:cubicBezTo>
                <a:cubicBezTo>
                  <a:pt x="658" y="198"/>
                  <a:pt x="666" y="186"/>
                  <a:pt x="666" y="170"/>
                </a:cubicBezTo>
                <a:cubicBezTo>
                  <a:pt x="666" y="135"/>
                  <a:pt x="639" y="106"/>
                  <a:pt x="604" y="106"/>
                </a:cubicBezTo>
                <a:cubicBezTo>
                  <a:pt x="596" y="106"/>
                  <a:pt x="590" y="110"/>
                  <a:pt x="585" y="113"/>
                </a:cubicBezTo>
                <a:cubicBezTo>
                  <a:pt x="580" y="117"/>
                  <a:pt x="575" y="120"/>
                  <a:pt x="571" y="124"/>
                </a:cubicBezTo>
                <a:cubicBezTo>
                  <a:pt x="563" y="130"/>
                  <a:pt x="557" y="135"/>
                  <a:pt x="544" y="135"/>
                </a:cubicBezTo>
                <a:cubicBezTo>
                  <a:pt x="540" y="135"/>
                  <a:pt x="536" y="134"/>
                  <a:pt x="533" y="133"/>
                </a:cubicBezTo>
                <a:cubicBezTo>
                  <a:pt x="534" y="126"/>
                  <a:pt x="539" y="115"/>
                  <a:pt x="544" y="105"/>
                </a:cubicBezTo>
                <a:cubicBezTo>
                  <a:pt x="551" y="91"/>
                  <a:pt x="560" y="79"/>
                  <a:pt x="560" y="63"/>
                </a:cubicBezTo>
                <a:cubicBezTo>
                  <a:pt x="560" y="29"/>
                  <a:pt x="532" y="0"/>
                  <a:pt x="498" y="0"/>
                </a:cubicBezTo>
                <a:cubicBezTo>
                  <a:pt x="490" y="0"/>
                  <a:pt x="483" y="3"/>
                  <a:pt x="478" y="6"/>
                </a:cubicBezTo>
                <a:cubicBezTo>
                  <a:pt x="473" y="10"/>
                  <a:pt x="469" y="14"/>
                  <a:pt x="465" y="17"/>
                </a:cubicBezTo>
                <a:cubicBezTo>
                  <a:pt x="457" y="24"/>
                  <a:pt x="450" y="28"/>
                  <a:pt x="437" y="28"/>
                </a:cubicBezTo>
                <a:cubicBezTo>
                  <a:pt x="424" y="28"/>
                  <a:pt x="416" y="23"/>
                  <a:pt x="406" y="16"/>
                </a:cubicBezTo>
                <a:cubicBezTo>
                  <a:pt x="395" y="9"/>
                  <a:pt x="383" y="0"/>
                  <a:pt x="364" y="0"/>
                </a:cubicBezTo>
                <a:cubicBezTo>
                  <a:pt x="346" y="0"/>
                  <a:pt x="332" y="8"/>
                  <a:pt x="318" y="15"/>
                </a:cubicBezTo>
                <a:cubicBezTo>
                  <a:pt x="305" y="23"/>
                  <a:pt x="292" y="28"/>
                  <a:pt x="280" y="28"/>
                </a:cubicBezTo>
                <a:cubicBezTo>
                  <a:pt x="267" y="28"/>
                  <a:pt x="255" y="23"/>
                  <a:pt x="241" y="15"/>
                </a:cubicBezTo>
                <a:cubicBezTo>
                  <a:pt x="227" y="8"/>
                  <a:pt x="213" y="0"/>
                  <a:pt x="195" y="0"/>
                </a:cubicBezTo>
                <a:cubicBezTo>
                  <a:pt x="177" y="0"/>
                  <a:pt x="162" y="9"/>
                  <a:pt x="150" y="16"/>
                </a:cubicBezTo>
                <a:cubicBezTo>
                  <a:pt x="138" y="23"/>
                  <a:pt x="128" y="28"/>
                  <a:pt x="122" y="28"/>
                </a:cubicBezTo>
                <a:cubicBezTo>
                  <a:pt x="116" y="28"/>
                  <a:pt x="108" y="23"/>
                  <a:pt x="98" y="16"/>
                </a:cubicBezTo>
                <a:cubicBezTo>
                  <a:pt x="88" y="9"/>
                  <a:pt x="78" y="0"/>
                  <a:pt x="61" y="0"/>
                </a:cubicBezTo>
                <a:close/>
                <a:moveTo>
                  <a:pt x="61" y="26"/>
                </a:moveTo>
                <a:cubicBezTo>
                  <a:pt x="63" y="26"/>
                  <a:pt x="72" y="31"/>
                  <a:pt x="82" y="38"/>
                </a:cubicBezTo>
                <a:cubicBezTo>
                  <a:pt x="92" y="45"/>
                  <a:pt x="105" y="55"/>
                  <a:pt x="122" y="55"/>
                </a:cubicBezTo>
                <a:cubicBezTo>
                  <a:pt x="139" y="55"/>
                  <a:pt x="152" y="46"/>
                  <a:pt x="164" y="39"/>
                </a:cubicBezTo>
                <a:cubicBezTo>
                  <a:pt x="176" y="32"/>
                  <a:pt x="186" y="26"/>
                  <a:pt x="195" y="26"/>
                </a:cubicBezTo>
                <a:cubicBezTo>
                  <a:pt x="203" y="26"/>
                  <a:pt x="215" y="32"/>
                  <a:pt x="229" y="39"/>
                </a:cubicBezTo>
                <a:cubicBezTo>
                  <a:pt x="243" y="46"/>
                  <a:pt x="259" y="55"/>
                  <a:pt x="280" y="55"/>
                </a:cubicBezTo>
                <a:cubicBezTo>
                  <a:pt x="300" y="55"/>
                  <a:pt x="317" y="46"/>
                  <a:pt x="331" y="39"/>
                </a:cubicBezTo>
                <a:cubicBezTo>
                  <a:pt x="345" y="32"/>
                  <a:pt x="356" y="26"/>
                  <a:pt x="364" y="26"/>
                </a:cubicBezTo>
                <a:cubicBezTo>
                  <a:pt x="373" y="26"/>
                  <a:pt x="380" y="31"/>
                  <a:pt x="391" y="38"/>
                </a:cubicBezTo>
                <a:cubicBezTo>
                  <a:pt x="402" y="46"/>
                  <a:pt x="417" y="55"/>
                  <a:pt x="437" y="55"/>
                </a:cubicBezTo>
                <a:cubicBezTo>
                  <a:pt x="458" y="55"/>
                  <a:pt x="472" y="45"/>
                  <a:pt x="482" y="38"/>
                </a:cubicBezTo>
                <a:cubicBezTo>
                  <a:pt x="486" y="34"/>
                  <a:pt x="490" y="30"/>
                  <a:pt x="493" y="28"/>
                </a:cubicBezTo>
                <a:cubicBezTo>
                  <a:pt x="496" y="26"/>
                  <a:pt x="497" y="26"/>
                  <a:pt x="498" y="26"/>
                </a:cubicBezTo>
                <a:cubicBezTo>
                  <a:pt x="517" y="26"/>
                  <a:pt x="533" y="42"/>
                  <a:pt x="533" y="63"/>
                </a:cubicBezTo>
                <a:cubicBezTo>
                  <a:pt x="533" y="66"/>
                  <a:pt x="528" y="79"/>
                  <a:pt x="521" y="92"/>
                </a:cubicBezTo>
                <a:cubicBezTo>
                  <a:pt x="514" y="106"/>
                  <a:pt x="505" y="121"/>
                  <a:pt x="505" y="139"/>
                </a:cubicBezTo>
                <a:cubicBezTo>
                  <a:pt x="505" y="139"/>
                  <a:pt x="505" y="140"/>
                  <a:pt x="505" y="140"/>
                </a:cubicBezTo>
                <a:cubicBezTo>
                  <a:pt x="505" y="140"/>
                  <a:pt x="505" y="140"/>
                  <a:pt x="505" y="140"/>
                </a:cubicBezTo>
                <a:cubicBezTo>
                  <a:pt x="505" y="142"/>
                  <a:pt x="505" y="144"/>
                  <a:pt x="506" y="146"/>
                </a:cubicBezTo>
                <a:cubicBezTo>
                  <a:pt x="508" y="160"/>
                  <a:pt x="515" y="173"/>
                  <a:pt x="520" y="186"/>
                </a:cubicBezTo>
                <a:cubicBezTo>
                  <a:pt x="527" y="201"/>
                  <a:pt x="533" y="218"/>
                  <a:pt x="533" y="240"/>
                </a:cubicBezTo>
                <a:cubicBezTo>
                  <a:pt x="533" y="262"/>
                  <a:pt x="527" y="279"/>
                  <a:pt x="520" y="294"/>
                </a:cubicBezTo>
                <a:cubicBezTo>
                  <a:pt x="514" y="310"/>
                  <a:pt x="505" y="323"/>
                  <a:pt x="505" y="340"/>
                </a:cubicBezTo>
                <a:cubicBezTo>
                  <a:pt x="505" y="357"/>
                  <a:pt x="514" y="372"/>
                  <a:pt x="521" y="386"/>
                </a:cubicBezTo>
                <a:cubicBezTo>
                  <a:pt x="528" y="400"/>
                  <a:pt x="533" y="413"/>
                  <a:pt x="533" y="416"/>
                </a:cubicBezTo>
                <a:cubicBezTo>
                  <a:pt x="533" y="437"/>
                  <a:pt x="517" y="453"/>
                  <a:pt x="498" y="453"/>
                </a:cubicBezTo>
                <a:cubicBezTo>
                  <a:pt x="496" y="453"/>
                  <a:pt x="487" y="448"/>
                  <a:pt x="477" y="441"/>
                </a:cubicBezTo>
                <a:cubicBezTo>
                  <a:pt x="467" y="434"/>
                  <a:pt x="454" y="425"/>
                  <a:pt x="437" y="425"/>
                </a:cubicBezTo>
                <a:cubicBezTo>
                  <a:pt x="420" y="425"/>
                  <a:pt x="407" y="434"/>
                  <a:pt x="396" y="441"/>
                </a:cubicBezTo>
                <a:cubicBezTo>
                  <a:pt x="384" y="448"/>
                  <a:pt x="373" y="453"/>
                  <a:pt x="364" y="453"/>
                </a:cubicBezTo>
                <a:cubicBezTo>
                  <a:pt x="356" y="453"/>
                  <a:pt x="344" y="447"/>
                  <a:pt x="331" y="440"/>
                </a:cubicBezTo>
                <a:cubicBezTo>
                  <a:pt x="317" y="433"/>
                  <a:pt x="300" y="425"/>
                  <a:pt x="280" y="425"/>
                </a:cubicBezTo>
                <a:cubicBezTo>
                  <a:pt x="259" y="425"/>
                  <a:pt x="243" y="433"/>
                  <a:pt x="229" y="440"/>
                </a:cubicBezTo>
                <a:cubicBezTo>
                  <a:pt x="215" y="447"/>
                  <a:pt x="203" y="453"/>
                  <a:pt x="195" y="453"/>
                </a:cubicBezTo>
                <a:cubicBezTo>
                  <a:pt x="186" y="453"/>
                  <a:pt x="179" y="448"/>
                  <a:pt x="168" y="441"/>
                </a:cubicBezTo>
                <a:cubicBezTo>
                  <a:pt x="164" y="438"/>
                  <a:pt x="160" y="436"/>
                  <a:pt x="155" y="433"/>
                </a:cubicBezTo>
                <a:cubicBezTo>
                  <a:pt x="154" y="432"/>
                  <a:pt x="152" y="432"/>
                  <a:pt x="151" y="431"/>
                </a:cubicBezTo>
                <a:lnTo>
                  <a:pt x="151" y="431"/>
                </a:lnTo>
                <a:cubicBezTo>
                  <a:pt x="143" y="427"/>
                  <a:pt x="133" y="425"/>
                  <a:pt x="122" y="425"/>
                </a:cubicBezTo>
                <a:cubicBezTo>
                  <a:pt x="102" y="425"/>
                  <a:pt x="87" y="434"/>
                  <a:pt x="78" y="442"/>
                </a:cubicBezTo>
                <a:cubicBezTo>
                  <a:pt x="73" y="446"/>
                  <a:pt x="69" y="449"/>
                  <a:pt x="66" y="451"/>
                </a:cubicBezTo>
                <a:cubicBezTo>
                  <a:pt x="64" y="453"/>
                  <a:pt x="62" y="453"/>
                  <a:pt x="61" y="453"/>
                </a:cubicBezTo>
                <a:cubicBezTo>
                  <a:pt x="42" y="453"/>
                  <a:pt x="26" y="437"/>
                  <a:pt x="26" y="416"/>
                </a:cubicBezTo>
                <a:cubicBezTo>
                  <a:pt x="26" y="413"/>
                  <a:pt x="32" y="400"/>
                  <a:pt x="39" y="387"/>
                </a:cubicBezTo>
                <a:cubicBezTo>
                  <a:pt x="46" y="373"/>
                  <a:pt x="54" y="358"/>
                  <a:pt x="54" y="340"/>
                </a:cubicBezTo>
                <a:cubicBezTo>
                  <a:pt x="54" y="323"/>
                  <a:pt x="46" y="309"/>
                  <a:pt x="39" y="295"/>
                </a:cubicBezTo>
                <a:cubicBezTo>
                  <a:pt x="32" y="280"/>
                  <a:pt x="26" y="263"/>
                  <a:pt x="26" y="240"/>
                </a:cubicBezTo>
                <a:cubicBezTo>
                  <a:pt x="26" y="216"/>
                  <a:pt x="32" y="199"/>
                  <a:pt x="39" y="184"/>
                </a:cubicBezTo>
                <a:cubicBezTo>
                  <a:pt x="46" y="169"/>
                  <a:pt x="54" y="156"/>
                  <a:pt x="54" y="139"/>
                </a:cubicBezTo>
                <a:cubicBezTo>
                  <a:pt x="54" y="122"/>
                  <a:pt x="46" y="107"/>
                  <a:pt x="39" y="93"/>
                </a:cubicBezTo>
                <a:cubicBezTo>
                  <a:pt x="32" y="79"/>
                  <a:pt x="26" y="66"/>
                  <a:pt x="26" y="63"/>
                </a:cubicBezTo>
                <a:cubicBezTo>
                  <a:pt x="26" y="42"/>
                  <a:pt x="46" y="22"/>
                  <a:pt x="61" y="26"/>
                </a:cubicBezTo>
                <a:close/>
                <a:moveTo>
                  <a:pt x="106" y="93"/>
                </a:moveTo>
                <a:cubicBezTo>
                  <a:pt x="99" y="93"/>
                  <a:pt x="93" y="99"/>
                  <a:pt x="93" y="106"/>
                </a:cubicBezTo>
                <a:lnTo>
                  <a:pt x="93" y="373"/>
                </a:lnTo>
                <a:cubicBezTo>
                  <a:pt x="93" y="380"/>
                  <a:pt x="99" y="386"/>
                  <a:pt x="106" y="386"/>
                </a:cubicBezTo>
                <a:lnTo>
                  <a:pt x="453" y="386"/>
                </a:lnTo>
                <a:cubicBezTo>
                  <a:pt x="460" y="386"/>
                  <a:pt x="466" y="380"/>
                  <a:pt x="466" y="373"/>
                </a:cubicBezTo>
                <a:lnTo>
                  <a:pt x="466" y="106"/>
                </a:lnTo>
                <a:cubicBezTo>
                  <a:pt x="466" y="99"/>
                  <a:pt x="460" y="93"/>
                  <a:pt x="453" y="93"/>
                </a:cubicBezTo>
                <a:lnTo>
                  <a:pt x="106" y="93"/>
                </a:lnTo>
                <a:close/>
                <a:moveTo>
                  <a:pt x="120" y="120"/>
                </a:moveTo>
                <a:lnTo>
                  <a:pt x="440" y="120"/>
                </a:lnTo>
                <a:lnTo>
                  <a:pt x="440" y="360"/>
                </a:lnTo>
                <a:lnTo>
                  <a:pt x="120" y="360"/>
                </a:lnTo>
                <a:lnTo>
                  <a:pt x="120" y="120"/>
                </a:lnTo>
                <a:close/>
                <a:moveTo>
                  <a:pt x="604" y="133"/>
                </a:moveTo>
                <a:cubicBezTo>
                  <a:pt x="624" y="133"/>
                  <a:pt x="640" y="149"/>
                  <a:pt x="640" y="170"/>
                </a:cubicBezTo>
                <a:cubicBezTo>
                  <a:pt x="640" y="173"/>
                  <a:pt x="634" y="185"/>
                  <a:pt x="627" y="199"/>
                </a:cubicBezTo>
                <a:cubicBezTo>
                  <a:pt x="620" y="213"/>
                  <a:pt x="612" y="228"/>
                  <a:pt x="612" y="245"/>
                </a:cubicBezTo>
                <a:cubicBezTo>
                  <a:pt x="612" y="263"/>
                  <a:pt x="620" y="277"/>
                  <a:pt x="627" y="292"/>
                </a:cubicBezTo>
                <a:cubicBezTo>
                  <a:pt x="634" y="308"/>
                  <a:pt x="640" y="324"/>
                  <a:pt x="640" y="346"/>
                </a:cubicBezTo>
                <a:cubicBezTo>
                  <a:pt x="640" y="368"/>
                  <a:pt x="634" y="385"/>
                  <a:pt x="627" y="401"/>
                </a:cubicBezTo>
                <a:cubicBezTo>
                  <a:pt x="620" y="416"/>
                  <a:pt x="612" y="430"/>
                  <a:pt x="612" y="447"/>
                </a:cubicBezTo>
                <a:cubicBezTo>
                  <a:pt x="612" y="464"/>
                  <a:pt x="620" y="479"/>
                  <a:pt x="627" y="493"/>
                </a:cubicBezTo>
                <a:cubicBezTo>
                  <a:pt x="634" y="506"/>
                  <a:pt x="640" y="520"/>
                  <a:pt x="640" y="523"/>
                </a:cubicBezTo>
                <a:cubicBezTo>
                  <a:pt x="640" y="543"/>
                  <a:pt x="624" y="560"/>
                  <a:pt x="604" y="560"/>
                </a:cubicBezTo>
                <a:cubicBezTo>
                  <a:pt x="603" y="560"/>
                  <a:pt x="594" y="555"/>
                  <a:pt x="584" y="548"/>
                </a:cubicBezTo>
                <a:cubicBezTo>
                  <a:pt x="573" y="541"/>
                  <a:pt x="561" y="531"/>
                  <a:pt x="544" y="531"/>
                </a:cubicBezTo>
                <a:cubicBezTo>
                  <a:pt x="527" y="531"/>
                  <a:pt x="514" y="540"/>
                  <a:pt x="502" y="547"/>
                </a:cubicBezTo>
                <a:cubicBezTo>
                  <a:pt x="490" y="554"/>
                  <a:pt x="480" y="560"/>
                  <a:pt x="471" y="560"/>
                </a:cubicBezTo>
                <a:cubicBezTo>
                  <a:pt x="462" y="560"/>
                  <a:pt x="451" y="554"/>
                  <a:pt x="437" y="547"/>
                </a:cubicBezTo>
                <a:cubicBezTo>
                  <a:pt x="423" y="540"/>
                  <a:pt x="407" y="531"/>
                  <a:pt x="386" y="531"/>
                </a:cubicBezTo>
                <a:cubicBezTo>
                  <a:pt x="366" y="531"/>
                  <a:pt x="349" y="540"/>
                  <a:pt x="335" y="547"/>
                </a:cubicBezTo>
                <a:cubicBezTo>
                  <a:pt x="321" y="554"/>
                  <a:pt x="310" y="560"/>
                  <a:pt x="301" y="560"/>
                </a:cubicBezTo>
                <a:cubicBezTo>
                  <a:pt x="293" y="560"/>
                  <a:pt x="286" y="555"/>
                  <a:pt x="275" y="548"/>
                </a:cubicBezTo>
                <a:cubicBezTo>
                  <a:pt x="264" y="540"/>
                  <a:pt x="249" y="531"/>
                  <a:pt x="229" y="531"/>
                </a:cubicBezTo>
                <a:cubicBezTo>
                  <a:pt x="208" y="531"/>
                  <a:pt x="194" y="541"/>
                  <a:pt x="184" y="548"/>
                </a:cubicBezTo>
                <a:cubicBezTo>
                  <a:pt x="179" y="552"/>
                  <a:pt x="176" y="556"/>
                  <a:pt x="173" y="557"/>
                </a:cubicBezTo>
                <a:cubicBezTo>
                  <a:pt x="170" y="559"/>
                  <a:pt x="169" y="560"/>
                  <a:pt x="168" y="560"/>
                </a:cubicBezTo>
                <a:cubicBezTo>
                  <a:pt x="149" y="560"/>
                  <a:pt x="133" y="543"/>
                  <a:pt x="133" y="523"/>
                </a:cubicBezTo>
                <a:cubicBezTo>
                  <a:pt x="133" y="520"/>
                  <a:pt x="138" y="507"/>
                  <a:pt x="145" y="493"/>
                </a:cubicBezTo>
                <a:cubicBezTo>
                  <a:pt x="150" y="485"/>
                  <a:pt x="154" y="476"/>
                  <a:pt x="157" y="466"/>
                </a:cubicBezTo>
                <a:cubicBezTo>
                  <a:pt x="167" y="472"/>
                  <a:pt x="179" y="480"/>
                  <a:pt x="195" y="480"/>
                </a:cubicBezTo>
                <a:cubicBezTo>
                  <a:pt x="213" y="480"/>
                  <a:pt x="227" y="471"/>
                  <a:pt x="241" y="464"/>
                </a:cubicBezTo>
                <a:cubicBezTo>
                  <a:pt x="254" y="457"/>
                  <a:pt x="267" y="451"/>
                  <a:pt x="280" y="451"/>
                </a:cubicBezTo>
                <a:cubicBezTo>
                  <a:pt x="292" y="451"/>
                  <a:pt x="305" y="457"/>
                  <a:pt x="318" y="464"/>
                </a:cubicBezTo>
                <a:cubicBezTo>
                  <a:pt x="332" y="471"/>
                  <a:pt x="346" y="480"/>
                  <a:pt x="364" y="480"/>
                </a:cubicBezTo>
                <a:cubicBezTo>
                  <a:pt x="383" y="480"/>
                  <a:pt x="397" y="471"/>
                  <a:pt x="409" y="464"/>
                </a:cubicBezTo>
                <a:cubicBezTo>
                  <a:pt x="421" y="456"/>
                  <a:pt x="431" y="451"/>
                  <a:pt x="437" y="451"/>
                </a:cubicBezTo>
                <a:cubicBezTo>
                  <a:pt x="443" y="451"/>
                  <a:pt x="452" y="456"/>
                  <a:pt x="462" y="463"/>
                </a:cubicBezTo>
                <a:cubicBezTo>
                  <a:pt x="472" y="470"/>
                  <a:pt x="482" y="480"/>
                  <a:pt x="498" y="480"/>
                </a:cubicBezTo>
                <a:cubicBezTo>
                  <a:pt x="532" y="480"/>
                  <a:pt x="560" y="451"/>
                  <a:pt x="560" y="416"/>
                </a:cubicBezTo>
                <a:cubicBezTo>
                  <a:pt x="560" y="400"/>
                  <a:pt x="551" y="387"/>
                  <a:pt x="544" y="374"/>
                </a:cubicBezTo>
                <a:cubicBezTo>
                  <a:pt x="537" y="361"/>
                  <a:pt x="532" y="347"/>
                  <a:pt x="532" y="340"/>
                </a:cubicBezTo>
                <a:cubicBezTo>
                  <a:pt x="532" y="334"/>
                  <a:pt x="538" y="321"/>
                  <a:pt x="545" y="305"/>
                </a:cubicBezTo>
                <a:cubicBezTo>
                  <a:pt x="552" y="288"/>
                  <a:pt x="560" y="267"/>
                  <a:pt x="560" y="240"/>
                </a:cubicBezTo>
                <a:cubicBezTo>
                  <a:pt x="560" y="213"/>
                  <a:pt x="552" y="191"/>
                  <a:pt x="545" y="175"/>
                </a:cubicBezTo>
                <a:cubicBezTo>
                  <a:pt x="542" y="170"/>
                  <a:pt x="541" y="166"/>
                  <a:pt x="539" y="161"/>
                </a:cubicBezTo>
                <a:cubicBezTo>
                  <a:pt x="541" y="161"/>
                  <a:pt x="542" y="162"/>
                  <a:pt x="544" y="162"/>
                </a:cubicBezTo>
                <a:cubicBezTo>
                  <a:pt x="564" y="162"/>
                  <a:pt x="579" y="152"/>
                  <a:pt x="588" y="144"/>
                </a:cubicBezTo>
                <a:cubicBezTo>
                  <a:pt x="593" y="140"/>
                  <a:pt x="597" y="137"/>
                  <a:pt x="600" y="135"/>
                </a:cubicBezTo>
                <a:cubicBezTo>
                  <a:pt x="602" y="133"/>
                  <a:pt x="604" y="133"/>
                  <a:pt x="604" y="133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Script"/>
          <p:cNvSpPr>
            <a:spLocks noChangeAspect="1" noEditPoints="1"/>
          </p:cNvSpPr>
          <p:nvPr/>
        </p:nvSpPr>
        <p:spPr bwMode="auto">
          <a:xfrm>
            <a:off x="4660987" y="2351076"/>
            <a:ext cx="1800000" cy="1800000"/>
          </a:xfrm>
          <a:custGeom>
            <a:avLst/>
            <a:gdLst>
              <a:gd name="T0" fmla="*/ 18 w 667"/>
              <a:gd name="T1" fmla="*/ 30 h 668"/>
              <a:gd name="T2" fmla="*/ 18 w 667"/>
              <a:gd name="T3" fmla="*/ 157 h 668"/>
              <a:gd name="T4" fmla="*/ 107 w 667"/>
              <a:gd name="T5" fmla="*/ 187 h 668"/>
              <a:gd name="T6" fmla="*/ 198 w 667"/>
              <a:gd name="T7" fmla="*/ 667 h 668"/>
              <a:gd name="T8" fmla="*/ 649 w 667"/>
              <a:gd name="T9" fmla="*/ 637 h 668"/>
              <a:gd name="T10" fmla="*/ 649 w 667"/>
              <a:gd name="T11" fmla="*/ 510 h 668"/>
              <a:gd name="T12" fmla="*/ 533 w 667"/>
              <a:gd name="T13" fmla="*/ 480 h 668"/>
              <a:gd name="T14" fmla="*/ 440 w 667"/>
              <a:gd name="T15" fmla="*/ 0 h 668"/>
              <a:gd name="T16" fmla="*/ 67 w 667"/>
              <a:gd name="T17" fmla="*/ 27 h 668"/>
              <a:gd name="T18" fmla="*/ 391 w 667"/>
              <a:gd name="T19" fmla="*/ 30 h 668"/>
              <a:gd name="T20" fmla="*/ 391 w 667"/>
              <a:gd name="T21" fmla="*/ 157 h 668"/>
              <a:gd name="T22" fmla="*/ 67 w 667"/>
              <a:gd name="T23" fmla="*/ 160 h 668"/>
              <a:gd name="T24" fmla="*/ 27 w 667"/>
              <a:gd name="T25" fmla="*/ 93 h 668"/>
              <a:gd name="T26" fmla="*/ 67 w 667"/>
              <a:gd name="T27" fmla="*/ 27 h 668"/>
              <a:gd name="T28" fmla="*/ 507 w 667"/>
              <a:gd name="T29" fmla="*/ 120 h 668"/>
              <a:gd name="T30" fmla="*/ 541 w 667"/>
              <a:gd name="T31" fmla="*/ 640 h 668"/>
              <a:gd name="T32" fmla="*/ 133 w 667"/>
              <a:gd name="T33" fmla="*/ 547 h 668"/>
              <a:gd name="T34" fmla="*/ 440 w 667"/>
              <a:gd name="T35" fmla="*/ 187 h 668"/>
              <a:gd name="T36" fmla="*/ 413 w 667"/>
              <a:gd name="T37" fmla="*/ 143 h 668"/>
              <a:gd name="T38" fmla="*/ 413 w 667"/>
              <a:gd name="T39" fmla="*/ 44 h 668"/>
              <a:gd name="T40" fmla="*/ 200 w 667"/>
              <a:gd name="T41" fmla="*/ 280 h 668"/>
              <a:gd name="T42" fmla="*/ 227 w 667"/>
              <a:gd name="T43" fmla="*/ 307 h 668"/>
              <a:gd name="T44" fmla="*/ 200 w 667"/>
              <a:gd name="T45" fmla="*/ 280 h 668"/>
              <a:gd name="T46" fmla="*/ 280 w 667"/>
              <a:gd name="T47" fmla="*/ 307 h 668"/>
              <a:gd name="T48" fmla="*/ 440 w 667"/>
              <a:gd name="T49" fmla="*/ 280 h 668"/>
              <a:gd name="T50" fmla="*/ 200 w 667"/>
              <a:gd name="T51" fmla="*/ 360 h 668"/>
              <a:gd name="T52" fmla="*/ 227 w 667"/>
              <a:gd name="T53" fmla="*/ 387 h 668"/>
              <a:gd name="T54" fmla="*/ 200 w 667"/>
              <a:gd name="T55" fmla="*/ 360 h 668"/>
              <a:gd name="T56" fmla="*/ 280 w 667"/>
              <a:gd name="T57" fmla="*/ 387 h 668"/>
              <a:gd name="T58" fmla="*/ 440 w 667"/>
              <a:gd name="T59" fmla="*/ 360 h 668"/>
              <a:gd name="T60" fmla="*/ 200 w 667"/>
              <a:gd name="T61" fmla="*/ 440 h 668"/>
              <a:gd name="T62" fmla="*/ 227 w 667"/>
              <a:gd name="T63" fmla="*/ 467 h 668"/>
              <a:gd name="T64" fmla="*/ 200 w 667"/>
              <a:gd name="T65" fmla="*/ 440 h 668"/>
              <a:gd name="T66" fmla="*/ 280 w 667"/>
              <a:gd name="T67" fmla="*/ 467 h 668"/>
              <a:gd name="T68" fmla="*/ 440 w 667"/>
              <a:gd name="T69" fmla="*/ 440 h 668"/>
              <a:gd name="T70" fmla="*/ 533 w 667"/>
              <a:gd name="T71" fmla="*/ 507 h 668"/>
              <a:gd name="T72" fmla="*/ 627 w 667"/>
              <a:gd name="T73" fmla="*/ 524 h 668"/>
              <a:gd name="T74" fmla="*/ 627 w 667"/>
              <a:gd name="T75" fmla="*/ 623 h 668"/>
              <a:gd name="T76" fmla="*/ 533 w 667"/>
              <a:gd name="T77" fmla="*/ 547 h 668"/>
              <a:gd name="T78" fmla="*/ 200 w 667"/>
              <a:gd name="T79" fmla="*/ 520 h 668"/>
              <a:gd name="T80" fmla="*/ 227 w 667"/>
              <a:gd name="T81" fmla="*/ 547 h 668"/>
              <a:gd name="T82" fmla="*/ 200 w 667"/>
              <a:gd name="T83" fmla="*/ 520 h 668"/>
              <a:gd name="T84" fmla="*/ 280 w 667"/>
              <a:gd name="T85" fmla="*/ 547 h 668"/>
              <a:gd name="T86" fmla="*/ 440 w 667"/>
              <a:gd name="T87" fmla="*/ 520 h 6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667" h="668">
                <a:moveTo>
                  <a:pt x="67" y="0"/>
                </a:moveTo>
                <a:cubicBezTo>
                  <a:pt x="47" y="0"/>
                  <a:pt x="29" y="12"/>
                  <a:pt x="18" y="30"/>
                </a:cubicBezTo>
                <a:cubicBezTo>
                  <a:pt x="7" y="47"/>
                  <a:pt x="0" y="69"/>
                  <a:pt x="0" y="93"/>
                </a:cubicBezTo>
                <a:cubicBezTo>
                  <a:pt x="0" y="118"/>
                  <a:pt x="7" y="140"/>
                  <a:pt x="18" y="157"/>
                </a:cubicBezTo>
                <a:cubicBezTo>
                  <a:pt x="29" y="174"/>
                  <a:pt x="47" y="187"/>
                  <a:pt x="67" y="187"/>
                </a:cubicBezTo>
                <a:lnTo>
                  <a:pt x="107" y="187"/>
                </a:lnTo>
                <a:lnTo>
                  <a:pt x="107" y="547"/>
                </a:lnTo>
                <a:cubicBezTo>
                  <a:pt x="107" y="618"/>
                  <a:pt x="151" y="666"/>
                  <a:pt x="198" y="667"/>
                </a:cubicBezTo>
                <a:cubicBezTo>
                  <a:pt x="339" y="666"/>
                  <a:pt x="482" y="668"/>
                  <a:pt x="602" y="667"/>
                </a:cubicBezTo>
                <a:cubicBezTo>
                  <a:pt x="621" y="666"/>
                  <a:pt x="638" y="654"/>
                  <a:pt x="649" y="637"/>
                </a:cubicBezTo>
                <a:cubicBezTo>
                  <a:pt x="660" y="620"/>
                  <a:pt x="667" y="598"/>
                  <a:pt x="667" y="574"/>
                </a:cubicBezTo>
                <a:cubicBezTo>
                  <a:pt x="667" y="549"/>
                  <a:pt x="660" y="527"/>
                  <a:pt x="649" y="510"/>
                </a:cubicBezTo>
                <a:cubicBezTo>
                  <a:pt x="637" y="493"/>
                  <a:pt x="620" y="480"/>
                  <a:pt x="600" y="480"/>
                </a:cubicBezTo>
                <a:lnTo>
                  <a:pt x="533" y="480"/>
                </a:lnTo>
                <a:lnTo>
                  <a:pt x="533" y="120"/>
                </a:lnTo>
                <a:cubicBezTo>
                  <a:pt x="533" y="48"/>
                  <a:pt x="488" y="0"/>
                  <a:pt x="440" y="0"/>
                </a:cubicBezTo>
                <a:lnTo>
                  <a:pt x="67" y="0"/>
                </a:lnTo>
                <a:close/>
                <a:moveTo>
                  <a:pt x="67" y="27"/>
                </a:moveTo>
                <a:lnTo>
                  <a:pt x="394" y="27"/>
                </a:lnTo>
                <a:cubicBezTo>
                  <a:pt x="393" y="28"/>
                  <a:pt x="392" y="28"/>
                  <a:pt x="391" y="30"/>
                </a:cubicBezTo>
                <a:cubicBezTo>
                  <a:pt x="380" y="47"/>
                  <a:pt x="373" y="69"/>
                  <a:pt x="373" y="93"/>
                </a:cubicBezTo>
                <a:cubicBezTo>
                  <a:pt x="373" y="118"/>
                  <a:pt x="380" y="140"/>
                  <a:pt x="391" y="157"/>
                </a:cubicBezTo>
                <a:cubicBezTo>
                  <a:pt x="392" y="159"/>
                  <a:pt x="393" y="159"/>
                  <a:pt x="394" y="160"/>
                </a:cubicBezTo>
                <a:cubicBezTo>
                  <a:pt x="285" y="160"/>
                  <a:pt x="176" y="160"/>
                  <a:pt x="67" y="160"/>
                </a:cubicBezTo>
                <a:cubicBezTo>
                  <a:pt x="57" y="160"/>
                  <a:pt x="48" y="155"/>
                  <a:pt x="40" y="143"/>
                </a:cubicBezTo>
                <a:cubicBezTo>
                  <a:pt x="32" y="131"/>
                  <a:pt x="27" y="113"/>
                  <a:pt x="27" y="93"/>
                </a:cubicBezTo>
                <a:cubicBezTo>
                  <a:pt x="27" y="74"/>
                  <a:pt x="32" y="56"/>
                  <a:pt x="40" y="44"/>
                </a:cubicBezTo>
                <a:cubicBezTo>
                  <a:pt x="48" y="32"/>
                  <a:pt x="57" y="27"/>
                  <a:pt x="67" y="27"/>
                </a:cubicBezTo>
                <a:close/>
                <a:moveTo>
                  <a:pt x="440" y="27"/>
                </a:moveTo>
                <a:cubicBezTo>
                  <a:pt x="469" y="27"/>
                  <a:pt x="507" y="59"/>
                  <a:pt x="507" y="120"/>
                </a:cubicBezTo>
                <a:cubicBezTo>
                  <a:pt x="507" y="261"/>
                  <a:pt x="507" y="418"/>
                  <a:pt x="507" y="547"/>
                </a:cubicBezTo>
                <a:cubicBezTo>
                  <a:pt x="507" y="587"/>
                  <a:pt x="521" y="619"/>
                  <a:pt x="541" y="640"/>
                </a:cubicBezTo>
                <a:lnTo>
                  <a:pt x="200" y="640"/>
                </a:lnTo>
                <a:cubicBezTo>
                  <a:pt x="171" y="640"/>
                  <a:pt x="133" y="608"/>
                  <a:pt x="133" y="547"/>
                </a:cubicBezTo>
                <a:lnTo>
                  <a:pt x="133" y="187"/>
                </a:lnTo>
                <a:lnTo>
                  <a:pt x="440" y="187"/>
                </a:lnTo>
                <a:lnTo>
                  <a:pt x="440" y="160"/>
                </a:lnTo>
                <a:cubicBezTo>
                  <a:pt x="431" y="160"/>
                  <a:pt x="421" y="155"/>
                  <a:pt x="413" y="143"/>
                </a:cubicBezTo>
                <a:cubicBezTo>
                  <a:pt x="405" y="131"/>
                  <a:pt x="400" y="113"/>
                  <a:pt x="400" y="93"/>
                </a:cubicBezTo>
                <a:cubicBezTo>
                  <a:pt x="400" y="74"/>
                  <a:pt x="405" y="56"/>
                  <a:pt x="413" y="44"/>
                </a:cubicBezTo>
                <a:cubicBezTo>
                  <a:pt x="421" y="32"/>
                  <a:pt x="431" y="27"/>
                  <a:pt x="440" y="27"/>
                </a:cubicBezTo>
                <a:close/>
                <a:moveTo>
                  <a:pt x="200" y="280"/>
                </a:moveTo>
                <a:cubicBezTo>
                  <a:pt x="182" y="280"/>
                  <a:pt x="182" y="307"/>
                  <a:pt x="200" y="307"/>
                </a:cubicBezTo>
                <a:lnTo>
                  <a:pt x="227" y="307"/>
                </a:lnTo>
                <a:cubicBezTo>
                  <a:pt x="245" y="307"/>
                  <a:pt x="245" y="280"/>
                  <a:pt x="227" y="280"/>
                </a:cubicBezTo>
                <a:lnTo>
                  <a:pt x="200" y="280"/>
                </a:lnTo>
                <a:close/>
                <a:moveTo>
                  <a:pt x="280" y="280"/>
                </a:moveTo>
                <a:cubicBezTo>
                  <a:pt x="262" y="280"/>
                  <a:pt x="262" y="307"/>
                  <a:pt x="280" y="307"/>
                </a:cubicBezTo>
                <a:lnTo>
                  <a:pt x="440" y="307"/>
                </a:lnTo>
                <a:cubicBezTo>
                  <a:pt x="458" y="307"/>
                  <a:pt x="458" y="280"/>
                  <a:pt x="440" y="280"/>
                </a:cubicBezTo>
                <a:lnTo>
                  <a:pt x="280" y="280"/>
                </a:lnTo>
                <a:close/>
                <a:moveTo>
                  <a:pt x="200" y="360"/>
                </a:moveTo>
                <a:cubicBezTo>
                  <a:pt x="182" y="360"/>
                  <a:pt x="182" y="387"/>
                  <a:pt x="200" y="387"/>
                </a:cubicBezTo>
                <a:lnTo>
                  <a:pt x="227" y="387"/>
                </a:lnTo>
                <a:cubicBezTo>
                  <a:pt x="245" y="387"/>
                  <a:pt x="245" y="360"/>
                  <a:pt x="227" y="360"/>
                </a:cubicBezTo>
                <a:lnTo>
                  <a:pt x="200" y="360"/>
                </a:lnTo>
                <a:close/>
                <a:moveTo>
                  <a:pt x="280" y="360"/>
                </a:moveTo>
                <a:cubicBezTo>
                  <a:pt x="262" y="360"/>
                  <a:pt x="262" y="387"/>
                  <a:pt x="280" y="387"/>
                </a:cubicBezTo>
                <a:lnTo>
                  <a:pt x="440" y="387"/>
                </a:lnTo>
                <a:cubicBezTo>
                  <a:pt x="458" y="387"/>
                  <a:pt x="458" y="360"/>
                  <a:pt x="440" y="360"/>
                </a:cubicBezTo>
                <a:lnTo>
                  <a:pt x="280" y="360"/>
                </a:lnTo>
                <a:close/>
                <a:moveTo>
                  <a:pt x="200" y="440"/>
                </a:moveTo>
                <a:cubicBezTo>
                  <a:pt x="182" y="440"/>
                  <a:pt x="182" y="467"/>
                  <a:pt x="200" y="467"/>
                </a:cubicBezTo>
                <a:lnTo>
                  <a:pt x="227" y="467"/>
                </a:lnTo>
                <a:cubicBezTo>
                  <a:pt x="245" y="467"/>
                  <a:pt x="245" y="440"/>
                  <a:pt x="227" y="440"/>
                </a:cubicBezTo>
                <a:lnTo>
                  <a:pt x="200" y="440"/>
                </a:lnTo>
                <a:close/>
                <a:moveTo>
                  <a:pt x="280" y="440"/>
                </a:moveTo>
                <a:cubicBezTo>
                  <a:pt x="262" y="440"/>
                  <a:pt x="262" y="467"/>
                  <a:pt x="280" y="467"/>
                </a:cubicBezTo>
                <a:lnTo>
                  <a:pt x="440" y="467"/>
                </a:lnTo>
                <a:cubicBezTo>
                  <a:pt x="458" y="467"/>
                  <a:pt x="458" y="440"/>
                  <a:pt x="440" y="440"/>
                </a:cubicBezTo>
                <a:lnTo>
                  <a:pt x="280" y="440"/>
                </a:lnTo>
                <a:close/>
                <a:moveTo>
                  <a:pt x="533" y="507"/>
                </a:moveTo>
                <a:lnTo>
                  <a:pt x="600" y="507"/>
                </a:lnTo>
                <a:cubicBezTo>
                  <a:pt x="609" y="507"/>
                  <a:pt x="619" y="512"/>
                  <a:pt x="627" y="524"/>
                </a:cubicBezTo>
                <a:cubicBezTo>
                  <a:pt x="635" y="536"/>
                  <a:pt x="640" y="554"/>
                  <a:pt x="640" y="573"/>
                </a:cubicBezTo>
                <a:cubicBezTo>
                  <a:pt x="640" y="593"/>
                  <a:pt x="635" y="611"/>
                  <a:pt x="627" y="623"/>
                </a:cubicBezTo>
                <a:cubicBezTo>
                  <a:pt x="619" y="635"/>
                  <a:pt x="609" y="640"/>
                  <a:pt x="600" y="640"/>
                </a:cubicBezTo>
                <a:cubicBezTo>
                  <a:pt x="571" y="640"/>
                  <a:pt x="533" y="608"/>
                  <a:pt x="533" y="547"/>
                </a:cubicBezTo>
                <a:lnTo>
                  <a:pt x="533" y="507"/>
                </a:lnTo>
                <a:close/>
                <a:moveTo>
                  <a:pt x="200" y="520"/>
                </a:moveTo>
                <a:cubicBezTo>
                  <a:pt x="182" y="520"/>
                  <a:pt x="182" y="547"/>
                  <a:pt x="200" y="547"/>
                </a:cubicBezTo>
                <a:lnTo>
                  <a:pt x="227" y="547"/>
                </a:lnTo>
                <a:cubicBezTo>
                  <a:pt x="245" y="547"/>
                  <a:pt x="245" y="520"/>
                  <a:pt x="227" y="520"/>
                </a:cubicBezTo>
                <a:lnTo>
                  <a:pt x="200" y="520"/>
                </a:lnTo>
                <a:close/>
                <a:moveTo>
                  <a:pt x="280" y="520"/>
                </a:moveTo>
                <a:cubicBezTo>
                  <a:pt x="262" y="520"/>
                  <a:pt x="262" y="547"/>
                  <a:pt x="280" y="547"/>
                </a:cubicBezTo>
                <a:lnTo>
                  <a:pt x="440" y="547"/>
                </a:lnTo>
                <a:cubicBezTo>
                  <a:pt x="458" y="547"/>
                  <a:pt x="458" y="520"/>
                  <a:pt x="440" y="520"/>
                </a:cubicBezTo>
                <a:lnTo>
                  <a:pt x="280" y="52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Question"/>
          <p:cNvSpPr>
            <a:spLocks noChangeAspect="1" noEditPoints="1"/>
          </p:cNvSpPr>
          <p:nvPr/>
        </p:nvSpPr>
        <p:spPr bwMode="auto">
          <a:xfrm>
            <a:off x="6824154" y="2352150"/>
            <a:ext cx="1800000" cy="1800000"/>
          </a:xfrm>
          <a:custGeom>
            <a:avLst/>
            <a:gdLst>
              <a:gd name="T0" fmla="*/ 333 w 667"/>
              <a:gd name="T1" fmla="*/ 0 h 666"/>
              <a:gd name="T2" fmla="*/ 0 w 667"/>
              <a:gd name="T3" fmla="*/ 333 h 666"/>
              <a:gd name="T4" fmla="*/ 333 w 667"/>
              <a:gd name="T5" fmla="*/ 666 h 666"/>
              <a:gd name="T6" fmla="*/ 667 w 667"/>
              <a:gd name="T7" fmla="*/ 333 h 666"/>
              <a:gd name="T8" fmla="*/ 333 w 667"/>
              <a:gd name="T9" fmla="*/ 0 h 666"/>
              <a:gd name="T10" fmla="*/ 333 w 667"/>
              <a:gd name="T11" fmla="*/ 26 h 666"/>
              <a:gd name="T12" fmla="*/ 640 w 667"/>
              <a:gd name="T13" fmla="*/ 333 h 666"/>
              <a:gd name="T14" fmla="*/ 333 w 667"/>
              <a:gd name="T15" fmla="*/ 640 h 666"/>
              <a:gd name="T16" fmla="*/ 27 w 667"/>
              <a:gd name="T17" fmla="*/ 333 h 666"/>
              <a:gd name="T18" fmla="*/ 333 w 667"/>
              <a:gd name="T19" fmla="*/ 26 h 666"/>
              <a:gd name="T20" fmla="*/ 337 w 667"/>
              <a:gd name="T21" fmla="*/ 166 h 666"/>
              <a:gd name="T22" fmla="*/ 247 w 667"/>
              <a:gd name="T23" fmla="*/ 242 h 666"/>
              <a:gd name="T24" fmla="*/ 251 w 667"/>
              <a:gd name="T25" fmla="*/ 248 h 666"/>
              <a:gd name="T26" fmla="*/ 281 w 667"/>
              <a:gd name="T27" fmla="*/ 253 h 666"/>
              <a:gd name="T28" fmla="*/ 287 w 667"/>
              <a:gd name="T29" fmla="*/ 249 h 666"/>
              <a:gd name="T30" fmla="*/ 336 w 667"/>
              <a:gd name="T31" fmla="*/ 204 h 666"/>
              <a:gd name="T32" fmla="*/ 383 w 667"/>
              <a:gd name="T33" fmla="*/ 248 h 666"/>
              <a:gd name="T34" fmla="*/ 360 w 667"/>
              <a:gd name="T35" fmla="*/ 298 h 666"/>
              <a:gd name="T36" fmla="*/ 328 w 667"/>
              <a:gd name="T37" fmla="*/ 342 h 666"/>
              <a:gd name="T38" fmla="*/ 314 w 667"/>
              <a:gd name="T39" fmla="*/ 385 h 666"/>
              <a:gd name="T40" fmla="*/ 314 w 667"/>
              <a:gd name="T41" fmla="*/ 405 h 666"/>
              <a:gd name="T42" fmla="*/ 319 w 667"/>
              <a:gd name="T43" fmla="*/ 410 h 666"/>
              <a:gd name="T44" fmla="*/ 350 w 667"/>
              <a:gd name="T45" fmla="*/ 410 h 666"/>
              <a:gd name="T46" fmla="*/ 355 w 667"/>
              <a:gd name="T47" fmla="*/ 405 h 666"/>
              <a:gd name="T48" fmla="*/ 355 w 667"/>
              <a:gd name="T49" fmla="*/ 390 h 666"/>
              <a:gd name="T50" fmla="*/ 367 w 667"/>
              <a:gd name="T51" fmla="*/ 354 h 666"/>
              <a:gd name="T52" fmla="*/ 399 w 667"/>
              <a:gd name="T53" fmla="*/ 310 h 666"/>
              <a:gd name="T54" fmla="*/ 424 w 667"/>
              <a:gd name="T55" fmla="*/ 248 h 666"/>
              <a:gd name="T56" fmla="*/ 337 w 667"/>
              <a:gd name="T57" fmla="*/ 166 h 666"/>
              <a:gd name="T58" fmla="*/ 316 w 667"/>
              <a:gd name="T59" fmla="*/ 446 h 666"/>
              <a:gd name="T60" fmla="*/ 311 w 667"/>
              <a:gd name="T61" fmla="*/ 451 h 666"/>
              <a:gd name="T62" fmla="*/ 311 w 667"/>
              <a:gd name="T63" fmla="*/ 492 h 666"/>
              <a:gd name="T64" fmla="*/ 316 w 667"/>
              <a:gd name="T65" fmla="*/ 497 h 666"/>
              <a:gd name="T66" fmla="*/ 353 w 667"/>
              <a:gd name="T67" fmla="*/ 497 h 666"/>
              <a:gd name="T68" fmla="*/ 357 w 667"/>
              <a:gd name="T69" fmla="*/ 492 h 666"/>
              <a:gd name="T70" fmla="*/ 357 w 667"/>
              <a:gd name="T71" fmla="*/ 451 h 666"/>
              <a:gd name="T72" fmla="*/ 353 w 667"/>
              <a:gd name="T73" fmla="*/ 446 h 666"/>
              <a:gd name="T74" fmla="*/ 316 w 667"/>
              <a:gd name="T75" fmla="*/ 446 h 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667" h="666">
                <a:moveTo>
                  <a:pt x="333" y="0"/>
                </a:moveTo>
                <a:cubicBezTo>
                  <a:pt x="149" y="0"/>
                  <a:pt x="0" y="149"/>
                  <a:pt x="0" y="333"/>
                </a:cubicBezTo>
                <a:cubicBezTo>
                  <a:pt x="0" y="517"/>
                  <a:pt x="149" y="666"/>
                  <a:pt x="333" y="666"/>
                </a:cubicBezTo>
                <a:cubicBezTo>
                  <a:pt x="517" y="666"/>
                  <a:pt x="667" y="517"/>
                  <a:pt x="667" y="333"/>
                </a:cubicBezTo>
                <a:cubicBezTo>
                  <a:pt x="667" y="149"/>
                  <a:pt x="517" y="0"/>
                  <a:pt x="333" y="0"/>
                </a:cubicBezTo>
                <a:close/>
                <a:moveTo>
                  <a:pt x="333" y="26"/>
                </a:moveTo>
                <a:cubicBezTo>
                  <a:pt x="503" y="26"/>
                  <a:pt x="640" y="163"/>
                  <a:pt x="640" y="333"/>
                </a:cubicBezTo>
                <a:cubicBezTo>
                  <a:pt x="640" y="502"/>
                  <a:pt x="503" y="640"/>
                  <a:pt x="333" y="640"/>
                </a:cubicBezTo>
                <a:cubicBezTo>
                  <a:pt x="164" y="640"/>
                  <a:pt x="27" y="502"/>
                  <a:pt x="27" y="333"/>
                </a:cubicBezTo>
                <a:cubicBezTo>
                  <a:pt x="27" y="163"/>
                  <a:pt x="164" y="26"/>
                  <a:pt x="333" y="26"/>
                </a:cubicBezTo>
                <a:close/>
                <a:moveTo>
                  <a:pt x="337" y="166"/>
                </a:moveTo>
                <a:cubicBezTo>
                  <a:pt x="288" y="166"/>
                  <a:pt x="255" y="196"/>
                  <a:pt x="247" y="242"/>
                </a:cubicBezTo>
                <a:cubicBezTo>
                  <a:pt x="247" y="245"/>
                  <a:pt x="248" y="247"/>
                  <a:pt x="251" y="248"/>
                </a:cubicBezTo>
                <a:lnTo>
                  <a:pt x="281" y="253"/>
                </a:lnTo>
                <a:cubicBezTo>
                  <a:pt x="284" y="253"/>
                  <a:pt x="286" y="252"/>
                  <a:pt x="287" y="249"/>
                </a:cubicBezTo>
                <a:cubicBezTo>
                  <a:pt x="292" y="220"/>
                  <a:pt x="310" y="204"/>
                  <a:pt x="336" y="204"/>
                </a:cubicBezTo>
                <a:cubicBezTo>
                  <a:pt x="364" y="204"/>
                  <a:pt x="383" y="221"/>
                  <a:pt x="383" y="248"/>
                </a:cubicBezTo>
                <a:cubicBezTo>
                  <a:pt x="383" y="264"/>
                  <a:pt x="377" y="275"/>
                  <a:pt x="360" y="298"/>
                </a:cubicBezTo>
                <a:lnTo>
                  <a:pt x="328" y="342"/>
                </a:lnTo>
                <a:cubicBezTo>
                  <a:pt x="318" y="356"/>
                  <a:pt x="314" y="366"/>
                  <a:pt x="314" y="385"/>
                </a:cubicBezTo>
                <a:lnTo>
                  <a:pt x="314" y="405"/>
                </a:lnTo>
                <a:cubicBezTo>
                  <a:pt x="314" y="408"/>
                  <a:pt x="316" y="410"/>
                  <a:pt x="319" y="410"/>
                </a:cubicBezTo>
                <a:lnTo>
                  <a:pt x="350" y="410"/>
                </a:lnTo>
                <a:cubicBezTo>
                  <a:pt x="353" y="410"/>
                  <a:pt x="355" y="408"/>
                  <a:pt x="355" y="405"/>
                </a:cubicBezTo>
                <a:lnTo>
                  <a:pt x="355" y="390"/>
                </a:lnTo>
                <a:cubicBezTo>
                  <a:pt x="355" y="373"/>
                  <a:pt x="358" y="367"/>
                  <a:pt x="367" y="354"/>
                </a:cubicBezTo>
                <a:lnTo>
                  <a:pt x="399" y="310"/>
                </a:lnTo>
                <a:cubicBezTo>
                  <a:pt x="416" y="287"/>
                  <a:pt x="424" y="271"/>
                  <a:pt x="424" y="248"/>
                </a:cubicBezTo>
                <a:cubicBezTo>
                  <a:pt x="424" y="200"/>
                  <a:pt x="389" y="166"/>
                  <a:pt x="337" y="166"/>
                </a:cubicBezTo>
                <a:close/>
                <a:moveTo>
                  <a:pt x="316" y="446"/>
                </a:moveTo>
                <a:cubicBezTo>
                  <a:pt x="313" y="446"/>
                  <a:pt x="311" y="448"/>
                  <a:pt x="311" y="451"/>
                </a:cubicBezTo>
                <a:lnTo>
                  <a:pt x="311" y="492"/>
                </a:lnTo>
                <a:cubicBezTo>
                  <a:pt x="311" y="495"/>
                  <a:pt x="313" y="497"/>
                  <a:pt x="316" y="497"/>
                </a:cubicBezTo>
                <a:lnTo>
                  <a:pt x="353" y="497"/>
                </a:lnTo>
                <a:cubicBezTo>
                  <a:pt x="355" y="497"/>
                  <a:pt x="357" y="495"/>
                  <a:pt x="357" y="492"/>
                </a:cubicBezTo>
                <a:lnTo>
                  <a:pt x="357" y="451"/>
                </a:lnTo>
                <a:cubicBezTo>
                  <a:pt x="357" y="448"/>
                  <a:pt x="355" y="446"/>
                  <a:pt x="353" y="446"/>
                </a:cubicBezTo>
                <a:lnTo>
                  <a:pt x="316" y="446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Settings"/>
          <p:cNvSpPr>
            <a:spLocks noChangeAspect="1" noEditPoints="1"/>
          </p:cNvSpPr>
          <p:nvPr/>
        </p:nvSpPr>
        <p:spPr bwMode="auto">
          <a:xfrm>
            <a:off x="8991624" y="2351337"/>
            <a:ext cx="1800000" cy="1800000"/>
          </a:xfrm>
          <a:custGeom>
            <a:avLst/>
            <a:gdLst>
              <a:gd name="T0" fmla="*/ 265 w 666"/>
              <a:gd name="T1" fmla="*/ 98 h 667"/>
              <a:gd name="T2" fmla="*/ 134 w 666"/>
              <a:gd name="T3" fmla="*/ 61 h 667"/>
              <a:gd name="T4" fmla="*/ 118 w 666"/>
              <a:gd name="T5" fmla="*/ 215 h 667"/>
              <a:gd name="T6" fmla="*/ 0 w 666"/>
              <a:gd name="T7" fmla="*/ 281 h 667"/>
              <a:gd name="T8" fmla="*/ 97 w 666"/>
              <a:gd name="T9" fmla="*/ 401 h 667"/>
              <a:gd name="T10" fmla="*/ 60 w 666"/>
              <a:gd name="T11" fmla="*/ 532 h 667"/>
              <a:gd name="T12" fmla="*/ 215 w 666"/>
              <a:gd name="T13" fmla="*/ 548 h 667"/>
              <a:gd name="T14" fmla="*/ 281 w 666"/>
              <a:gd name="T15" fmla="*/ 667 h 667"/>
              <a:gd name="T16" fmla="*/ 401 w 666"/>
              <a:gd name="T17" fmla="*/ 568 h 667"/>
              <a:gd name="T18" fmla="*/ 533 w 666"/>
              <a:gd name="T19" fmla="*/ 605 h 667"/>
              <a:gd name="T20" fmla="*/ 547 w 666"/>
              <a:gd name="T21" fmla="*/ 451 h 667"/>
              <a:gd name="T22" fmla="*/ 666 w 666"/>
              <a:gd name="T23" fmla="*/ 384 h 667"/>
              <a:gd name="T24" fmla="*/ 666 w 666"/>
              <a:gd name="T25" fmla="*/ 281 h 667"/>
              <a:gd name="T26" fmla="*/ 547 w 666"/>
              <a:gd name="T27" fmla="*/ 216 h 667"/>
              <a:gd name="T28" fmla="*/ 532 w 666"/>
              <a:gd name="T29" fmla="*/ 61 h 667"/>
              <a:gd name="T30" fmla="*/ 401 w 666"/>
              <a:gd name="T31" fmla="*/ 99 h 667"/>
              <a:gd name="T32" fmla="*/ 281 w 666"/>
              <a:gd name="T33" fmla="*/ 0 h 667"/>
              <a:gd name="T34" fmla="*/ 361 w 666"/>
              <a:gd name="T35" fmla="*/ 27 h 667"/>
              <a:gd name="T36" fmla="*/ 453 w 666"/>
              <a:gd name="T37" fmla="*/ 150 h 667"/>
              <a:gd name="T38" fmla="*/ 570 w 666"/>
              <a:gd name="T39" fmla="*/ 136 h 667"/>
              <a:gd name="T40" fmla="*/ 547 w 666"/>
              <a:gd name="T41" fmla="*/ 289 h 667"/>
              <a:gd name="T42" fmla="*/ 640 w 666"/>
              <a:gd name="T43" fmla="*/ 361 h 667"/>
              <a:gd name="T44" fmla="*/ 516 w 666"/>
              <a:gd name="T45" fmla="*/ 453 h 667"/>
              <a:gd name="T46" fmla="*/ 530 w 666"/>
              <a:gd name="T47" fmla="*/ 570 h 667"/>
              <a:gd name="T48" fmla="*/ 377 w 666"/>
              <a:gd name="T49" fmla="*/ 548 h 667"/>
              <a:gd name="T50" fmla="*/ 304 w 666"/>
              <a:gd name="T51" fmla="*/ 640 h 667"/>
              <a:gd name="T52" fmla="*/ 212 w 666"/>
              <a:gd name="T53" fmla="*/ 517 h 667"/>
              <a:gd name="T54" fmla="*/ 95 w 666"/>
              <a:gd name="T55" fmla="*/ 529 h 667"/>
              <a:gd name="T56" fmla="*/ 118 w 666"/>
              <a:gd name="T57" fmla="*/ 378 h 667"/>
              <a:gd name="T58" fmla="*/ 26 w 666"/>
              <a:gd name="T59" fmla="*/ 304 h 667"/>
              <a:gd name="T60" fmla="*/ 149 w 666"/>
              <a:gd name="T61" fmla="*/ 213 h 667"/>
              <a:gd name="T62" fmla="*/ 137 w 666"/>
              <a:gd name="T63" fmla="*/ 96 h 667"/>
              <a:gd name="T64" fmla="*/ 289 w 666"/>
              <a:gd name="T65" fmla="*/ 119 h 667"/>
              <a:gd name="T66" fmla="*/ 333 w 666"/>
              <a:gd name="T67" fmla="*/ 213 h 667"/>
              <a:gd name="T68" fmla="*/ 333 w 666"/>
              <a:gd name="T69" fmla="*/ 453 h 667"/>
              <a:gd name="T70" fmla="*/ 333 w 666"/>
              <a:gd name="T71" fmla="*/ 213 h 667"/>
              <a:gd name="T72" fmla="*/ 426 w 666"/>
              <a:gd name="T73" fmla="*/ 333 h 667"/>
              <a:gd name="T74" fmla="*/ 240 w 666"/>
              <a:gd name="T75" fmla="*/ 333 h 6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666" h="667">
                <a:moveTo>
                  <a:pt x="281" y="0"/>
                </a:moveTo>
                <a:lnTo>
                  <a:pt x="265" y="98"/>
                </a:lnTo>
                <a:cubicBezTo>
                  <a:pt x="247" y="103"/>
                  <a:pt x="231" y="110"/>
                  <a:pt x="215" y="119"/>
                </a:cubicBezTo>
                <a:lnTo>
                  <a:pt x="134" y="61"/>
                </a:lnTo>
                <a:lnTo>
                  <a:pt x="61" y="133"/>
                </a:lnTo>
                <a:lnTo>
                  <a:pt x="118" y="215"/>
                </a:lnTo>
                <a:cubicBezTo>
                  <a:pt x="110" y="231"/>
                  <a:pt x="103" y="247"/>
                  <a:pt x="98" y="265"/>
                </a:cubicBezTo>
                <a:lnTo>
                  <a:pt x="0" y="281"/>
                </a:lnTo>
                <a:lnTo>
                  <a:pt x="0" y="384"/>
                </a:lnTo>
                <a:lnTo>
                  <a:pt x="97" y="401"/>
                </a:lnTo>
                <a:cubicBezTo>
                  <a:pt x="103" y="419"/>
                  <a:pt x="110" y="436"/>
                  <a:pt x="118" y="451"/>
                </a:cubicBezTo>
                <a:lnTo>
                  <a:pt x="60" y="532"/>
                </a:lnTo>
                <a:lnTo>
                  <a:pt x="133" y="605"/>
                </a:lnTo>
                <a:lnTo>
                  <a:pt x="215" y="548"/>
                </a:lnTo>
                <a:cubicBezTo>
                  <a:pt x="230" y="556"/>
                  <a:pt x="247" y="563"/>
                  <a:pt x="265" y="568"/>
                </a:cubicBezTo>
                <a:lnTo>
                  <a:pt x="281" y="667"/>
                </a:lnTo>
                <a:lnTo>
                  <a:pt x="383" y="667"/>
                </a:lnTo>
                <a:lnTo>
                  <a:pt x="401" y="568"/>
                </a:lnTo>
                <a:cubicBezTo>
                  <a:pt x="418" y="563"/>
                  <a:pt x="435" y="556"/>
                  <a:pt x="451" y="547"/>
                </a:cubicBezTo>
                <a:lnTo>
                  <a:pt x="533" y="605"/>
                </a:lnTo>
                <a:lnTo>
                  <a:pt x="605" y="532"/>
                </a:lnTo>
                <a:lnTo>
                  <a:pt x="547" y="451"/>
                </a:lnTo>
                <a:cubicBezTo>
                  <a:pt x="555" y="435"/>
                  <a:pt x="562" y="419"/>
                  <a:pt x="567" y="401"/>
                </a:cubicBezTo>
                <a:lnTo>
                  <a:pt x="666" y="384"/>
                </a:lnTo>
                <a:lnTo>
                  <a:pt x="666" y="373"/>
                </a:lnTo>
                <a:lnTo>
                  <a:pt x="666" y="281"/>
                </a:lnTo>
                <a:lnTo>
                  <a:pt x="567" y="265"/>
                </a:lnTo>
                <a:cubicBezTo>
                  <a:pt x="562" y="248"/>
                  <a:pt x="555" y="231"/>
                  <a:pt x="547" y="216"/>
                </a:cubicBezTo>
                <a:lnTo>
                  <a:pt x="604" y="133"/>
                </a:lnTo>
                <a:lnTo>
                  <a:pt x="532" y="61"/>
                </a:lnTo>
                <a:lnTo>
                  <a:pt x="450" y="119"/>
                </a:lnTo>
                <a:cubicBezTo>
                  <a:pt x="435" y="111"/>
                  <a:pt x="418" y="104"/>
                  <a:pt x="401" y="99"/>
                </a:cubicBezTo>
                <a:lnTo>
                  <a:pt x="383" y="0"/>
                </a:lnTo>
                <a:lnTo>
                  <a:pt x="281" y="0"/>
                </a:lnTo>
                <a:close/>
                <a:moveTo>
                  <a:pt x="304" y="27"/>
                </a:moveTo>
                <a:lnTo>
                  <a:pt x="361" y="27"/>
                </a:lnTo>
                <a:lnTo>
                  <a:pt x="377" y="119"/>
                </a:lnTo>
                <a:cubicBezTo>
                  <a:pt x="405" y="127"/>
                  <a:pt x="430" y="137"/>
                  <a:pt x="453" y="150"/>
                </a:cubicBezTo>
                <a:lnTo>
                  <a:pt x="529" y="96"/>
                </a:lnTo>
                <a:lnTo>
                  <a:pt x="570" y="136"/>
                </a:lnTo>
                <a:lnTo>
                  <a:pt x="516" y="213"/>
                </a:lnTo>
                <a:cubicBezTo>
                  <a:pt x="530" y="239"/>
                  <a:pt x="540" y="263"/>
                  <a:pt x="547" y="289"/>
                </a:cubicBezTo>
                <a:lnTo>
                  <a:pt x="640" y="304"/>
                </a:lnTo>
                <a:lnTo>
                  <a:pt x="640" y="361"/>
                </a:lnTo>
                <a:lnTo>
                  <a:pt x="547" y="378"/>
                </a:lnTo>
                <a:cubicBezTo>
                  <a:pt x="539" y="406"/>
                  <a:pt x="529" y="430"/>
                  <a:pt x="516" y="453"/>
                </a:cubicBezTo>
                <a:lnTo>
                  <a:pt x="570" y="529"/>
                </a:lnTo>
                <a:lnTo>
                  <a:pt x="530" y="570"/>
                </a:lnTo>
                <a:lnTo>
                  <a:pt x="453" y="516"/>
                </a:lnTo>
                <a:cubicBezTo>
                  <a:pt x="427" y="530"/>
                  <a:pt x="404" y="541"/>
                  <a:pt x="377" y="548"/>
                </a:cubicBezTo>
                <a:lnTo>
                  <a:pt x="361" y="640"/>
                </a:lnTo>
                <a:lnTo>
                  <a:pt x="304" y="640"/>
                </a:lnTo>
                <a:lnTo>
                  <a:pt x="288" y="548"/>
                </a:lnTo>
                <a:cubicBezTo>
                  <a:pt x="260" y="540"/>
                  <a:pt x="236" y="530"/>
                  <a:pt x="212" y="517"/>
                </a:cubicBezTo>
                <a:lnTo>
                  <a:pt x="136" y="570"/>
                </a:lnTo>
                <a:lnTo>
                  <a:pt x="95" y="529"/>
                </a:lnTo>
                <a:lnTo>
                  <a:pt x="149" y="454"/>
                </a:lnTo>
                <a:cubicBezTo>
                  <a:pt x="135" y="428"/>
                  <a:pt x="124" y="404"/>
                  <a:pt x="118" y="378"/>
                </a:cubicBezTo>
                <a:lnTo>
                  <a:pt x="26" y="361"/>
                </a:lnTo>
                <a:lnTo>
                  <a:pt x="26" y="304"/>
                </a:lnTo>
                <a:lnTo>
                  <a:pt x="118" y="289"/>
                </a:lnTo>
                <a:cubicBezTo>
                  <a:pt x="126" y="260"/>
                  <a:pt x="135" y="236"/>
                  <a:pt x="149" y="213"/>
                </a:cubicBezTo>
                <a:lnTo>
                  <a:pt x="96" y="136"/>
                </a:lnTo>
                <a:lnTo>
                  <a:pt x="137" y="96"/>
                </a:lnTo>
                <a:lnTo>
                  <a:pt x="212" y="150"/>
                </a:lnTo>
                <a:cubicBezTo>
                  <a:pt x="238" y="136"/>
                  <a:pt x="262" y="125"/>
                  <a:pt x="289" y="119"/>
                </a:cubicBezTo>
                <a:lnTo>
                  <a:pt x="304" y="27"/>
                </a:lnTo>
                <a:close/>
                <a:moveTo>
                  <a:pt x="333" y="213"/>
                </a:moveTo>
                <a:cubicBezTo>
                  <a:pt x="267" y="213"/>
                  <a:pt x="213" y="267"/>
                  <a:pt x="213" y="333"/>
                </a:cubicBezTo>
                <a:cubicBezTo>
                  <a:pt x="213" y="399"/>
                  <a:pt x="267" y="453"/>
                  <a:pt x="333" y="453"/>
                </a:cubicBezTo>
                <a:cubicBezTo>
                  <a:pt x="399" y="453"/>
                  <a:pt x="453" y="399"/>
                  <a:pt x="453" y="333"/>
                </a:cubicBezTo>
                <a:cubicBezTo>
                  <a:pt x="453" y="267"/>
                  <a:pt x="399" y="213"/>
                  <a:pt x="333" y="213"/>
                </a:cubicBezTo>
                <a:close/>
                <a:moveTo>
                  <a:pt x="333" y="240"/>
                </a:moveTo>
                <a:cubicBezTo>
                  <a:pt x="385" y="240"/>
                  <a:pt x="426" y="282"/>
                  <a:pt x="426" y="333"/>
                </a:cubicBezTo>
                <a:cubicBezTo>
                  <a:pt x="426" y="385"/>
                  <a:pt x="385" y="427"/>
                  <a:pt x="333" y="427"/>
                </a:cubicBezTo>
                <a:cubicBezTo>
                  <a:pt x="281" y="427"/>
                  <a:pt x="240" y="385"/>
                  <a:pt x="240" y="333"/>
                </a:cubicBezTo>
                <a:cubicBezTo>
                  <a:pt x="240" y="282"/>
                  <a:pt x="281" y="240"/>
                  <a:pt x="333" y="240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6" name="Chat"/>
          <p:cNvSpPr>
            <a:spLocks noEditPoints="1"/>
          </p:cNvSpPr>
          <p:nvPr/>
        </p:nvSpPr>
        <p:spPr bwMode="auto">
          <a:xfrm>
            <a:off x="8989914" y="192991"/>
            <a:ext cx="1800000" cy="1800000"/>
          </a:xfrm>
          <a:custGeom>
            <a:avLst/>
            <a:gdLst>
              <a:gd name="T0" fmla="*/ 36 w 665"/>
              <a:gd name="T1" fmla="*/ 427 h 642"/>
              <a:gd name="T2" fmla="*/ 3 w 665"/>
              <a:gd name="T3" fmla="*/ 477 h 642"/>
              <a:gd name="T4" fmla="*/ 178 w 665"/>
              <a:gd name="T5" fmla="*/ 454 h 642"/>
              <a:gd name="T6" fmla="*/ 657 w 665"/>
              <a:gd name="T7" fmla="*/ 626 h 642"/>
              <a:gd name="T8" fmla="*/ 652 w 665"/>
              <a:gd name="T9" fmla="*/ 592 h 642"/>
              <a:gd name="T10" fmla="*/ 494 w 665"/>
              <a:gd name="T11" fmla="*/ 158 h 642"/>
              <a:gd name="T12" fmla="*/ 252 w 665"/>
              <a:gd name="T13" fmla="*/ 424 h 642"/>
              <a:gd name="T14" fmla="*/ 104 w 665"/>
              <a:gd name="T15" fmla="*/ 451 h 642"/>
              <a:gd name="T16" fmla="*/ 100 w 665"/>
              <a:gd name="T17" fmla="*/ 381 h 642"/>
              <a:gd name="T18" fmla="*/ 253 w 665"/>
              <a:gd name="T19" fmla="*/ 26 h 642"/>
              <a:gd name="T20" fmla="*/ 520 w 665"/>
              <a:gd name="T21" fmla="*/ 213 h 642"/>
              <a:gd name="T22" fmla="*/ 587 w 665"/>
              <a:gd name="T23" fmla="*/ 280 h 642"/>
              <a:gd name="T24" fmla="*/ 627 w 665"/>
              <a:gd name="T25" fmla="*/ 320 h 642"/>
              <a:gd name="T26" fmla="*/ 627 w 665"/>
              <a:gd name="T27" fmla="*/ 400 h 642"/>
              <a:gd name="T28" fmla="*/ 566 w 665"/>
              <a:gd name="T29" fmla="*/ 528 h 642"/>
              <a:gd name="T30" fmla="*/ 587 w 665"/>
              <a:gd name="T31" fmla="*/ 603 h 642"/>
              <a:gd name="T32" fmla="*/ 480 w 665"/>
              <a:gd name="T33" fmla="*/ 546 h 642"/>
              <a:gd name="T34" fmla="*/ 413 w 665"/>
              <a:gd name="T35" fmla="*/ 570 h 642"/>
              <a:gd name="T36" fmla="*/ 387 w 665"/>
              <a:gd name="T37" fmla="*/ 560 h 642"/>
              <a:gd name="T38" fmla="*/ 312 w 665"/>
              <a:gd name="T39" fmla="*/ 549 h 642"/>
              <a:gd name="T40" fmla="*/ 267 w 665"/>
              <a:gd name="T41" fmla="*/ 520 h 642"/>
              <a:gd name="T42" fmla="*/ 253 w 665"/>
              <a:gd name="T43" fmla="*/ 480 h 642"/>
              <a:gd name="T44" fmla="*/ 206 w 665"/>
              <a:gd name="T45" fmla="*/ 451 h 642"/>
              <a:gd name="T46" fmla="*/ 280 w 665"/>
              <a:gd name="T47" fmla="*/ 453 h 642"/>
              <a:gd name="T48" fmla="*/ 360 w 665"/>
              <a:gd name="T49" fmla="*/ 453 h 642"/>
              <a:gd name="T50" fmla="*/ 400 w 665"/>
              <a:gd name="T51" fmla="*/ 413 h 642"/>
              <a:gd name="T52" fmla="*/ 453 w 665"/>
              <a:gd name="T53" fmla="*/ 362 h 642"/>
              <a:gd name="T54" fmla="*/ 487 w 665"/>
              <a:gd name="T55" fmla="*/ 308 h 642"/>
              <a:gd name="T56" fmla="*/ 547 w 665"/>
              <a:gd name="T57" fmla="*/ 240 h 642"/>
              <a:gd name="T58" fmla="*/ 520 w 665"/>
              <a:gd name="T59" fmla="*/ 266 h 642"/>
              <a:gd name="T60" fmla="*/ 520 w 665"/>
              <a:gd name="T61" fmla="*/ 266 h 642"/>
              <a:gd name="T62" fmla="*/ 573 w 665"/>
              <a:gd name="T63" fmla="*/ 320 h 642"/>
              <a:gd name="T64" fmla="*/ 520 w 665"/>
              <a:gd name="T65" fmla="*/ 373 h 642"/>
              <a:gd name="T66" fmla="*/ 587 w 665"/>
              <a:gd name="T67" fmla="*/ 360 h 642"/>
              <a:gd name="T68" fmla="*/ 480 w 665"/>
              <a:gd name="T69" fmla="*/ 386 h 642"/>
              <a:gd name="T70" fmla="*/ 480 w 665"/>
              <a:gd name="T71" fmla="*/ 386 h 642"/>
              <a:gd name="T72" fmla="*/ 573 w 665"/>
              <a:gd name="T73" fmla="*/ 400 h 642"/>
              <a:gd name="T74" fmla="*/ 440 w 665"/>
              <a:gd name="T75" fmla="*/ 453 h 642"/>
              <a:gd name="T76" fmla="*/ 507 w 665"/>
              <a:gd name="T77" fmla="*/ 440 h 642"/>
              <a:gd name="T78" fmla="*/ 600 w 665"/>
              <a:gd name="T79" fmla="*/ 426 h 642"/>
              <a:gd name="T80" fmla="*/ 600 w 665"/>
              <a:gd name="T81" fmla="*/ 426 h 642"/>
              <a:gd name="T82" fmla="*/ 333 w 665"/>
              <a:gd name="T83" fmla="*/ 480 h 642"/>
              <a:gd name="T84" fmla="*/ 400 w 665"/>
              <a:gd name="T85" fmla="*/ 493 h 642"/>
              <a:gd name="T86" fmla="*/ 467 w 665"/>
              <a:gd name="T87" fmla="*/ 480 h 642"/>
              <a:gd name="T88" fmla="*/ 560 w 665"/>
              <a:gd name="T89" fmla="*/ 466 h 642"/>
              <a:gd name="T90" fmla="*/ 560 w 665"/>
              <a:gd name="T91" fmla="*/ 466 h 642"/>
              <a:gd name="T92" fmla="*/ 373 w 665"/>
              <a:gd name="T93" fmla="*/ 520 h 642"/>
              <a:gd name="T94" fmla="*/ 440 w 665"/>
              <a:gd name="T95" fmla="*/ 533 h 642"/>
              <a:gd name="T96" fmla="*/ 507 w 665"/>
              <a:gd name="T97" fmla="*/ 520 h 642"/>
              <a:gd name="T98" fmla="*/ 560 w 665"/>
              <a:gd name="T99" fmla="*/ 546 h 642"/>
              <a:gd name="T100" fmla="*/ 560 w 665"/>
              <a:gd name="T101" fmla="*/ 546 h 642"/>
              <a:gd name="T102" fmla="*/ 612 w 665"/>
              <a:gd name="T103" fmla="*/ 605 h 6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665" h="642">
                <a:moveTo>
                  <a:pt x="253" y="0"/>
                </a:moveTo>
                <a:cubicBezTo>
                  <a:pt x="115" y="0"/>
                  <a:pt x="0" y="100"/>
                  <a:pt x="0" y="225"/>
                </a:cubicBezTo>
                <a:cubicBezTo>
                  <a:pt x="0" y="286"/>
                  <a:pt x="27" y="341"/>
                  <a:pt x="71" y="381"/>
                </a:cubicBezTo>
                <a:cubicBezTo>
                  <a:pt x="65" y="400"/>
                  <a:pt x="51" y="415"/>
                  <a:pt x="36" y="427"/>
                </a:cubicBezTo>
                <a:cubicBezTo>
                  <a:pt x="28" y="434"/>
                  <a:pt x="20" y="439"/>
                  <a:pt x="14" y="445"/>
                </a:cubicBezTo>
                <a:cubicBezTo>
                  <a:pt x="11" y="448"/>
                  <a:pt x="8" y="451"/>
                  <a:pt x="5" y="454"/>
                </a:cubicBezTo>
                <a:cubicBezTo>
                  <a:pt x="2" y="458"/>
                  <a:pt x="0" y="465"/>
                  <a:pt x="2" y="471"/>
                </a:cubicBezTo>
                <a:lnTo>
                  <a:pt x="3" y="477"/>
                </a:lnTo>
                <a:lnTo>
                  <a:pt x="8" y="479"/>
                </a:lnTo>
                <a:cubicBezTo>
                  <a:pt x="22" y="487"/>
                  <a:pt x="39" y="488"/>
                  <a:pt x="56" y="487"/>
                </a:cubicBezTo>
                <a:cubicBezTo>
                  <a:pt x="74" y="486"/>
                  <a:pt x="93" y="482"/>
                  <a:pt x="112" y="477"/>
                </a:cubicBezTo>
                <a:cubicBezTo>
                  <a:pt x="137" y="469"/>
                  <a:pt x="159" y="461"/>
                  <a:pt x="178" y="454"/>
                </a:cubicBezTo>
                <a:cubicBezTo>
                  <a:pt x="214" y="538"/>
                  <a:pt x="307" y="597"/>
                  <a:pt x="413" y="597"/>
                </a:cubicBezTo>
                <a:cubicBezTo>
                  <a:pt x="432" y="597"/>
                  <a:pt x="450" y="594"/>
                  <a:pt x="466" y="592"/>
                </a:cubicBezTo>
                <a:cubicBezTo>
                  <a:pt x="485" y="600"/>
                  <a:pt x="518" y="614"/>
                  <a:pt x="554" y="624"/>
                </a:cubicBezTo>
                <a:cubicBezTo>
                  <a:pt x="591" y="634"/>
                  <a:pt x="630" y="642"/>
                  <a:pt x="657" y="626"/>
                </a:cubicBezTo>
                <a:lnTo>
                  <a:pt x="662" y="623"/>
                </a:lnTo>
                <a:lnTo>
                  <a:pt x="664" y="618"/>
                </a:lnTo>
                <a:cubicBezTo>
                  <a:pt x="665" y="611"/>
                  <a:pt x="663" y="605"/>
                  <a:pt x="660" y="601"/>
                </a:cubicBezTo>
                <a:cubicBezTo>
                  <a:pt x="658" y="597"/>
                  <a:pt x="655" y="595"/>
                  <a:pt x="652" y="592"/>
                </a:cubicBezTo>
                <a:cubicBezTo>
                  <a:pt x="646" y="586"/>
                  <a:pt x="638" y="580"/>
                  <a:pt x="630" y="573"/>
                </a:cubicBezTo>
                <a:cubicBezTo>
                  <a:pt x="615" y="561"/>
                  <a:pt x="601" y="546"/>
                  <a:pt x="595" y="528"/>
                </a:cubicBezTo>
                <a:cubicBezTo>
                  <a:pt x="638" y="487"/>
                  <a:pt x="665" y="432"/>
                  <a:pt x="665" y="372"/>
                </a:cubicBezTo>
                <a:cubicBezTo>
                  <a:pt x="665" y="273"/>
                  <a:pt x="593" y="188"/>
                  <a:pt x="494" y="158"/>
                </a:cubicBezTo>
                <a:cubicBezTo>
                  <a:pt x="462" y="66"/>
                  <a:pt x="366" y="0"/>
                  <a:pt x="253" y="0"/>
                </a:cubicBezTo>
                <a:close/>
                <a:moveTo>
                  <a:pt x="253" y="26"/>
                </a:moveTo>
                <a:cubicBezTo>
                  <a:pt x="379" y="26"/>
                  <a:pt x="479" y="116"/>
                  <a:pt x="479" y="225"/>
                </a:cubicBezTo>
                <a:cubicBezTo>
                  <a:pt x="479" y="334"/>
                  <a:pt x="378" y="424"/>
                  <a:pt x="252" y="424"/>
                </a:cubicBezTo>
                <a:cubicBezTo>
                  <a:pt x="234" y="424"/>
                  <a:pt x="216" y="422"/>
                  <a:pt x="200" y="419"/>
                </a:cubicBezTo>
                <a:lnTo>
                  <a:pt x="196" y="418"/>
                </a:lnTo>
                <a:lnTo>
                  <a:pt x="192" y="419"/>
                </a:lnTo>
                <a:cubicBezTo>
                  <a:pt x="175" y="427"/>
                  <a:pt x="140" y="441"/>
                  <a:pt x="104" y="451"/>
                </a:cubicBezTo>
                <a:cubicBezTo>
                  <a:pt x="87" y="456"/>
                  <a:pt x="69" y="459"/>
                  <a:pt x="54" y="460"/>
                </a:cubicBezTo>
                <a:cubicBezTo>
                  <a:pt x="48" y="461"/>
                  <a:pt x="45" y="459"/>
                  <a:pt x="40" y="459"/>
                </a:cubicBezTo>
                <a:cubicBezTo>
                  <a:pt x="44" y="455"/>
                  <a:pt x="48" y="452"/>
                  <a:pt x="53" y="448"/>
                </a:cubicBezTo>
                <a:cubicBezTo>
                  <a:pt x="71" y="433"/>
                  <a:pt x="93" y="413"/>
                  <a:pt x="100" y="381"/>
                </a:cubicBezTo>
                <a:lnTo>
                  <a:pt x="101" y="373"/>
                </a:lnTo>
                <a:lnTo>
                  <a:pt x="95" y="368"/>
                </a:lnTo>
                <a:cubicBezTo>
                  <a:pt x="53" y="332"/>
                  <a:pt x="27" y="281"/>
                  <a:pt x="27" y="225"/>
                </a:cubicBezTo>
                <a:cubicBezTo>
                  <a:pt x="27" y="116"/>
                  <a:pt x="128" y="26"/>
                  <a:pt x="253" y="26"/>
                </a:cubicBezTo>
                <a:close/>
                <a:moveTo>
                  <a:pt x="502" y="189"/>
                </a:moveTo>
                <a:cubicBezTo>
                  <a:pt x="504" y="190"/>
                  <a:pt x="507" y="191"/>
                  <a:pt x="509" y="192"/>
                </a:cubicBezTo>
                <a:cubicBezTo>
                  <a:pt x="508" y="194"/>
                  <a:pt x="507" y="197"/>
                  <a:pt x="507" y="200"/>
                </a:cubicBezTo>
                <a:cubicBezTo>
                  <a:pt x="507" y="207"/>
                  <a:pt x="513" y="213"/>
                  <a:pt x="520" y="213"/>
                </a:cubicBezTo>
                <a:cubicBezTo>
                  <a:pt x="526" y="213"/>
                  <a:pt x="531" y="209"/>
                  <a:pt x="533" y="203"/>
                </a:cubicBezTo>
                <a:cubicBezTo>
                  <a:pt x="562" y="220"/>
                  <a:pt x="587" y="241"/>
                  <a:pt x="605" y="267"/>
                </a:cubicBezTo>
                <a:cubicBezTo>
                  <a:pt x="603" y="267"/>
                  <a:pt x="602" y="266"/>
                  <a:pt x="600" y="266"/>
                </a:cubicBezTo>
                <a:cubicBezTo>
                  <a:pt x="593" y="266"/>
                  <a:pt x="587" y="272"/>
                  <a:pt x="587" y="280"/>
                </a:cubicBezTo>
                <a:cubicBezTo>
                  <a:pt x="587" y="287"/>
                  <a:pt x="593" y="293"/>
                  <a:pt x="600" y="293"/>
                </a:cubicBezTo>
                <a:cubicBezTo>
                  <a:pt x="607" y="293"/>
                  <a:pt x="613" y="288"/>
                  <a:pt x="613" y="281"/>
                </a:cubicBezTo>
                <a:cubicBezTo>
                  <a:pt x="619" y="291"/>
                  <a:pt x="625" y="302"/>
                  <a:pt x="629" y="313"/>
                </a:cubicBezTo>
                <a:cubicBezTo>
                  <a:pt x="627" y="315"/>
                  <a:pt x="627" y="317"/>
                  <a:pt x="627" y="320"/>
                </a:cubicBezTo>
                <a:cubicBezTo>
                  <a:pt x="627" y="325"/>
                  <a:pt x="629" y="329"/>
                  <a:pt x="634" y="332"/>
                </a:cubicBezTo>
                <a:cubicBezTo>
                  <a:pt x="637" y="345"/>
                  <a:pt x="639" y="358"/>
                  <a:pt x="639" y="372"/>
                </a:cubicBezTo>
                <a:cubicBezTo>
                  <a:pt x="639" y="377"/>
                  <a:pt x="638" y="382"/>
                  <a:pt x="638" y="387"/>
                </a:cubicBezTo>
                <a:cubicBezTo>
                  <a:pt x="631" y="388"/>
                  <a:pt x="627" y="393"/>
                  <a:pt x="627" y="400"/>
                </a:cubicBezTo>
                <a:cubicBezTo>
                  <a:pt x="627" y="405"/>
                  <a:pt x="630" y="409"/>
                  <a:pt x="634" y="412"/>
                </a:cubicBezTo>
                <a:cubicBezTo>
                  <a:pt x="625" y="452"/>
                  <a:pt x="602" y="487"/>
                  <a:pt x="570" y="515"/>
                </a:cubicBezTo>
                <a:lnTo>
                  <a:pt x="564" y="520"/>
                </a:lnTo>
                <a:lnTo>
                  <a:pt x="566" y="528"/>
                </a:lnTo>
                <a:cubicBezTo>
                  <a:pt x="573" y="555"/>
                  <a:pt x="590" y="573"/>
                  <a:pt x="605" y="588"/>
                </a:cubicBezTo>
                <a:cubicBezTo>
                  <a:pt x="604" y="587"/>
                  <a:pt x="602" y="586"/>
                  <a:pt x="600" y="586"/>
                </a:cubicBezTo>
                <a:cubicBezTo>
                  <a:pt x="593" y="586"/>
                  <a:pt x="587" y="592"/>
                  <a:pt x="587" y="600"/>
                </a:cubicBezTo>
                <a:cubicBezTo>
                  <a:pt x="587" y="601"/>
                  <a:pt x="587" y="602"/>
                  <a:pt x="587" y="603"/>
                </a:cubicBezTo>
                <a:cubicBezTo>
                  <a:pt x="579" y="602"/>
                  <a:pt x="570" y="601"/>
                  <a:pt x="561" y="598"/>
                </a:cubicBezTo>
                <a:cubicBezTo>
                  <a:pt x="532" y="590"/>
                  <a:pt x="505" y="580"/>
                  <a:pt x="486" y="572"/>
                </a:cubicBezTo>
                <a:cubicBezTo>
                  <a:pt x="490" y="569"/>
                  <a:pt x="493" y="565"/>
                  <a:pt x="493" y="560"/>
                </a:cubicBezTo>
                <a:cubicBezTo>
                  <a:pt x="493" y="552"/>
                  <a:pt x="487" y="546"/>
                  <a:pt x="480" y="546"/>
                </a:cubicBezTo>
                <a:cubicBezTo>
                  <a:pt x="473" y="546"/>
                  <a:pt x="467" y="552"/>
                  <a:pt x="467" y="560"/>
                </a:cubicBezTo>
                <a:cubicBezTo>
                  <a:pt x="467" y="561"/>
                  <a:pt x="467" y="563"/>
                  <a:pt x="468" y="565"/>
                </a:cubicBezTo>
                <a:lnTo>
                  <a:pt x="466" y="565"/>
                </a:lnTo>
                <a:cubicBezTo>
                  <a:pt x="449" y="568"/>
                  <a:pt x="431" y="570"/>
                  <a:pt x="413" y="570"/>
                </a:cubicBezTo>
                <a:cubicBezTo>
                  <a:pt x="412" y="570"/>
                  <a:pt x="410" y="570"/>
                  <a:pt x="408" y="570"/>
                </a:cubicBezTo>
                <a:cubicBezTo>
                  <a:pt x="411" y="568"/>
                  <a:pt x="413" y="564"/>
                  <a:pt x="413" y="560"/>
                </a:cubicBezTo>
                <a:cubicBezTo>
                  <a:pt x="413" y="552"/>
                  <a:pt x="407" y="546"/>
                  <a:pt x="400" y="546"/>
                </a:cubicBezTo>
                <a:cubicBezTo>
                  <a:pt x="393" y="546"/>
                  <a:pt x="387" y="552"/>
                  <a:pt x="387" y="560"/>
                </a:cubicBezTo>
                <a:cubicBezTo>
                  <a:pt x="387" y="563"/>
                  <a:pt x="388" y="567"/>
                  <a:pt x="391" y="569"/>
                </a:cubicBezTo>
                <a:cubicBezTo>
                  <a:pt x="371" y="568"/>
                  <a:pt x="351" y="564"/>
                  <a:pt x="333" y="557"/>
                </a:cubicBezTo>
                <a:cubicBezTo>
                  <a:pt x="332" y="551"/>
                  <a:pt x="326" y="546"/>
                  <a:pt x="320" y="546"/>
                </a:cubicBezTo>
                <a:cubicBezTo>
                  <a:pt x="317" y="546"/>
                  <a:pt x="314" y="547"/>
                  <a:pt x="312" y="549"/>
                </a:cubicBezTo>
                <a:cubicBezTo>
                  <a:pt x="301" y="545"/>
                  <a:pt x="291" y="539"/>
                  <a:pt x="281" y="533"/>
                </a:cubicBezTo>
                <a:cubicBezTo>
                  <a:pt x="288" y="532"/>
                  <a:pt x="293" y="527"/>
                  <a:pt x="293" y="520"/>
                </a:cubicBezTo>
                <a:cubicBezTo>
                  <a:pt x="293" y="512"/>
                  <a:pt x="287" y="506"/>
                  <a:pt x="280" y="506"/>
                </a:cubicBezTo>
                <a:cubicBezTo>
                  <a:pt x="273" y="506"/>
                  <a:pt x="267" y="512"/>
                  <a:pt x="267" y="520"/>
                </a:cubicBezTo>
                <a:cubicBezTo>
                  <a:pt x="267" y="521"/>
                  <a:pt x="267" y="522"/>
                  <a:pt x="267" y="523"/>
                </a:cubicBezTo>
                <a:cubicBezTo>
                  <a:pt x="254" y="514"/>
                  <a:pt x="242" y="502"/>
                  <a:pt x="232" y="490"/>
                </a:cubicBezTo>
                <a:cubicBezTo>
                  <a:pt x="234" y="492"/>
                  <a:pt x="237" y="493"/>
                  <a:pt x="240" y="493"/>
                </a:cubicBezTo>
                <a:cubicBezTo>
                  <a:pt x="247" y="493"/>
                  <a:pt x="253" y="487"/>
                  <a:pt x="253" y="480"/>
                </a:cubicBezTo>
                <a:cubicBezTo>
                  <a:pt x="253" y="472"/>
                  <a:pt x="247" y="466"/>
                  <a:pt x="240" y="466"/>
                </a:cubicBezTo>
                <a:cubicBezTo>
                  <a:pt x="233" y="466"/>
                  <a:pt x="227" y="472"/>
                  <a:pt x="227" y="480"/>
                </a:cubicBezTo>
                <a:cubicBezTo>
                  <a:pt x="227" y="482"/>
                  <a:pt x="227" y="484"/>
                  <a:pt x="228" y="486"/>
                </a:cubicBezTo>
                <a:cubicBezTo>
                  <a:pt x="220" y="475"/>
                  <a:pt x="212" y="464"/>
                  <a:pt x="206" y="451"/>
                </a:cubicBezTo>
                <a:cubicBezTo>
                  <a:pt x="208" y="450"/>
                  <a:pt x="210" y="449"/>
                  <a:pt x="211" y="447"/>
                </a:cubicBezTo>
                <a:cubicBezTo>
                  <a:pt x="225" y="449"/>
                  <a:pt x="238" y="450"/>
                  <a:pt x="252" y="450"/>
                </a:cubicBezTo>
                <a:cubicBezTo>
                  <a:pt x="258" y="450"/>
                  <a:pt x="265" y="450"/>
                  <a:pt x="271" y="450"/>
                </a:cubicBezTo>
                <a:cubicBezTo>
                  <a:pt x="273" y="452"/>
                  <a:pt x="277" y="453"/>
                  <a:pt x="280" y="453"/>
                </a:cubicBezTo>
                <a:cubicBezTo>
                  <a:pt x="284" y="453"/>
                  <a:pt x="288" y="451"/>
                  <a:pt x="291" y="447"/>
                </a:cubicBezTo>
                <a:cubicBezTo>
                  <a:pt x="311" y="445"/>
                  <a:pt x="330" y="440"/>
                  <a:pt x="348" y="433"/>
                </a:cubicBezTo>
                <a:cubicBezTo>
                  <a:pt x="347" y="435"/>
                  <a:pt x="347" y="438"/>
                  <a:pt x="347" y="440"/>
                </a:cubicBezTo>
                <a:cubicBezTo>
                  <a:pt x="347" y="447"/>
                  <a:pt x="353" y="453"/>
                  <a:pt x="360" y="453"/>
                </a:cubicBezTo>
                <a:cubicBezTo>
                  <a:pt x="367" y="453"/>
                  <a:pt x="373" y="447"/>
                  <a:pt x="373" y="440"/>
                </a:cubicBezTo>
                <a:cubicBezTo>
                  <a:pt x="373" y="434"/>
                  <a:pt x="369" y="429"/>
                  <a:pt x="364" y="427"/>
                </a:cubicBezTo>
                <a:cubicBezTo>
                  <a:pt x="374" y="422"/>
                  <a:pt x="384" y="417"/>
                  <a:pt x="394" y="412"/>
                </a:cubicBezTo>
                <a:cubicBezTo>
                  <a:pt x="396" y="413"/>
                  <a:pt x="398" y="413"/>
                  <a:pt x="400" y="413"/>
                </a:cubicBezTo>
                <a:cubicBezTo>
                  <a:pt x="407" y="413"/>
                  <a:pt x="413" y="407"/>
                  <a:pt x="413" y="400"/>
                </a:cubicBezTo>
                <a:cubicBezTo>
                  <a:pt x="413" y="399"/>
                  <a:pt x="413" y="399"/>
                  <a:pt x="413" y="399"/>
                </a:cubicBezTo>
                <a:cubicBezTo>
                  <a:pt x="424" y="391"/>
                  <a:pt x="434" y="382"/>
                  <a:pt x="443" y="373"/>
                </a:cubicBezTo>
                <a:cubicBezTo>
                  <a:pt x="448" y="371"/>
                  <a:pt x="452" y="367"/>
                  <a:pt x="453" y="362"/>
                </a:cubicBezTo>
                <a:cubicBezTo>
                  <a:pt x="461" y="352"/>
                  <a:pt x="469" y="342"/>
                  <a:pt x="475" y="332"/>
                </a:cubicBezTo>
                <a:cubicBezTo>
                  <a:pt x="477" y="333"/>
                  <a:pt x="478" y="333"/>
                  <a:pt x="480" y="333"/>
                </a:cubicBezTo>
                <a:cubicBezTo>
                  <a:pt x="487" y="333"/>
                  <a:pt x="493" y="327"/>
                  <a:pt x="493" y="320"/>
                </a:cubicBezTo>
                <a:cubicBezTo>
                  <a:pt x="493" y="315"/>
                  <a:pt x="491" y="311"/>
                  <a:pt x="487" y="308"/>
                </a:cubicBezTo>
                <a:cubicBezTo>
                  <a:pt x="499" y="283"/>
                  <a:pt x="505" y="255"/>
                  <a:pt x="505" y="225"/>
                </a:cubicBezTo>
                <a:cubicBezTo>
                  <a:pt x="505" y="213"/>
                  <a:pt x="504" y="201"/>
                  <a:pt x="502" y="189"/>
                </a:cubicBezTo>
                <a:close/>
                <a:moveTo>
                  <a:pt x="560" y="226"/>
                </a:moveTo>
                <a:cubicBezTo>
                  <a:pt x="553" y="226"/>
                  <a:pt x="547" y="232"/>
                  <a:pt x="547" y="240"/>
                </a:cubicBezTo>
                <a:cubicBezTo>
                  <a:pt x="547" y="247"/>
                  <a:pt x="553" y="253"/>
                  <a:pt x="560" y="253"/>
                </a:cubicBezTo>
                <a:cubicBezTo>
                  <a:pt x="567" y="253"/>
                  <a:pt x="573" y="247"/>
                  <a:pt x="573" y="240"/>
                </a:cubicBezTo>
                <a:cubicBezTo>
                  <a:pt x="573" y="232"/>
                  <a:pt x="567" y="226"/>
                  <a:pt x="560" y="226"/>
                </a:cubicBezTo>
                <a:close/>
                <a:moveTo>
                  <a:pt x="520" y="266"/>
                </a:moveTo>
                <a:cubicBezTo>
                  <a:pt x="513" y="266"/>
                  <a:pt x="507" y="272"/>
                  <a:pt x="507" y="280"/>
                </a:cubicBezTo>
                <a:cubicBezTo>
                  <a:pt x="507" y="287"/>
                  <a:pt x="513" y="293"/>
                  <a:pt x="520" y="293"/>
                </a:cubicBezTo>
                <a:cubicBezTo>
                  <a:pt x="527" y="293"/>
                  <a:pt x="533" y="287"/>
                  <a:pt x="533" y="280"/>
                </a:cubicBezTo>
                <a:cubicBezTo>
                  <a:pt x="533" y="272"/>
                  <a:pt x="527" y="266"/>
                  <a:pt x="520" y="266"/>
                </a:cubicBezTo>
                <a:close/>
                <a:moveTo>
                  <a:pt x="560" y="306"/>
                </a:moveTo>
                <a:cubicBezTo>
                  <a:pt x="553" y="306"/>
                  <a:pt x="547" y="312"/>
                  <a:pt x="547" y="320"/>
                </a:cubicBezTo>
                <a:cubicBezTo>
                  <a:pt x="547" y="327"/>
                  <a:pt x="553" y="333"/>
                  <a:pt x="560" y="333"/>
                </a:cubicBezTo>
                <a:cubicBezTo>
                  <a:pt x="567" y="333"/>
                  <a:pt x="573" y="327"/>
                  <a:pt x="573" y="320"/>
                </a:cubicBezTo>
                <a:cubicBezTo>
                  <a:pt x="573" y="312"/>
                  <a:pt x="567" y="306"/>
                  <a:pt x="560" y="306"/>
                </a:cubicBezTo>
                <a:close/>
                <a:moveTo>
                  <a:pt x="520" y="346"/>
                </a:moveTo>
                <a:cubicBezTo>
                  <a:pt x="513" y="346"/>
                  <a:pt x="507" y="352"/>
                  <a:pt x="507" y="360"/>
                </a:cubicBezTo>
                <a:cubicBezTo>
                  <a:pt x="507" y="367"/>
                  <a:pt x="513" y="373"/>
                  <a:pt x="520" y="373"/>
                </a:cubicBezTo>
                <a:cubicBezTo>
                  <a:pt x="527" y="373"/>
                  <a:pt x="533" y="367"/>
                  <a:pt x="533" y="360"/>
                </a:cubicBezTo>
                <a:cubicBezTo>
                  <a:pt x="533" y="352"/>
                  <a:pt x="527" y="346"/>
                  <a:pt x="520" y="346"/>
                </a:cubicBezTo>
                <a:close/>
                <a:moveTo>
                  <a:pt x="600" y="346"/>
                </a:moveTo>
                <a:cubicBezTo>
                  <a:pt x="593" y="346"/>
                  <a:pt x="587" y="352"/>
                  <a:pt x="587" y="360"/>
                </a:cubicBezTo>
                <a:cubicBezTo>
                  <a:pt x="587" y="367"/>
                  <a:pt x="593" y="373"/>
                  <a:pt x="600" y="373"/>
                </a:cubicBezTo>
                <a:cubicBezTo>
                  <a:pt x="607" y="373"/>
                  <a:pt x="613" y="367"/>
                  <a:pt x="613" y="360"/>
                </a:cubicBezTo>
                <a:cubicBezTo>
                  <a:pt x="613" y="352"/>
                  <a:pt x="607" y="346"/>
                  <a:pt x="600" y="346"/>
                </a:cubicBezTo>
                <a:close/>
                <a:moveTo>
                  <a:pt x="480" y="386"/>
                </a:moveTo>
                <a:cubicBezTo>
                  <a:pt x="473" y="386"/>
                  <a:pt x="467" y="392"/>
                  <a:pt x="467" y="400"/>
                </a:cubicBezTo>
                <a:cubicBezTo>
                  <a:pt x="467" y="407"/>
                  <a:pt x="473" y="413"/>
                  <a:pt x="480" y="413"/>
                </a:cubicBezTo>
                <a:cubicBezTo>
                  <a:pt x="487" y="413"/>
                  <a:pt x="493" y="407"/>
                  <a:pt x="493" y="400"/>
                </a:cubicBezTo>
                <a:cubicBezTo>
                  <a:pt x="493" y="392"/>
                  <a:pt x="487" y="386"/>
                  <a:pt x="480" y="386"/>
                </a:cubicBezTo>
                <a:close/>
                <a:moveTo>
                  <a:pt x="560" y="386"/>
                </a:moveTo>
                <a:cubicBezTo>
                  <a:pt x="553" y="386"/>
                  <a:pt x="547" y="392"/>
                  <a:pt x="547" y="400"/>
                </a:cubicBezTo>
                <a:cubicBezTo>
                  <a:pt x="547" y="407"/>
                  <a:pt x="553" y="413"/>
                  <a:pt x="560" y="413"/>
                </a:cubicBezTo>
                <a:cubicBezTo>
                  <a:pt x="567" y="413"/>
                  <a:pt x="573" y="407"/>
                  <a:pt x="573" y="400"/>
                </a:cubicBezTo>
                <a:cubicBezTo>
                  <a:pt x="573" y="392"/>
                  <a:pt x="567" y="386"/>
                  <a:pt x="560" y="386"/>
                </a:cubicBezTo>
                <a:close/>
                <a:moveTo>
                  <a:pt x="440" y="426"/>
                </a:moveTo>
                <a:cubicBezTo>
                  <a:pt x="433" y="426"/>
                  <a:pt x="427" y="432"/>
                  <a:pt x="427" y="440"/>
                </a:cubicBezTo>
                <a:cubicBezTo>
                  <a:pt x="427" y="447"/>
                  <a:pt x="433" y="453"/>
                  <a:pt x="440" y="453"/>
                </a:cubicBezTo>
                <a:cubicBezTo>
                  <a:pt x="447" y="453"/>
                  <a:pt x="453" y="447"/>
                  <a:pt x="453" y="440"/>
                </a:cubicBezTo>
                <a:cubicBezTo>
                  <a:pt x="453" y="432"/>
                  <a:pt x="447" y="426"/>
                  <a:pt x="440" y="426"/>
                </a:cubicBezTo>
                <a:close/>
                <a:moveTo>
                  <a:pt x="520" y="426"/>
                </a:moveTo>
                <a:cubicBezTo>
                  <a:pt x="513" y="426"/>
                  <a:pt x="507" y="432"/>
                  <a:pt x="507" y="440"/>
                </a:cubicBezTo>
                <a:cubicBezTo>
                  <a:pt x="507" y="447"/>
                  <a:pt x="513" y="453"/>
                  <a:pt x="520" y="453"/>
                </a:cubicBezTo>
                <a:cubicBezTo>
                  <a:pt x="527" y="453"/>
                  <a:pt x="533" y="447"/>
                  <a:pt x="533" y="440"/>
                </a:cubicBezTo>
                <a:cubicBezTo>
                  <a:pt x="533" y="432"/>
                  <a:pt x="527" y="426"/>
                  <a:pt x="520" y="426"/>
                </a:cubicBezTo>
                <a:close/>
                <a:moveTo>
                  <a:pt x="600" y="426"/>
                </a:moveTo>
                <a:cubicBezTo>
                  <a:pt x="593" y="426"/>
                  <a:pt x="587" y="432"/>
                  <a:pt x="587" y="440"/>
                </a:cubicBezTo>
                <a:cubicBezTo>
                  <a:pt x="587" y="447"/>
                  <a:pt x="593" y="453"/>
                  <a:pt x="600" y="453"/>
                </a:cubicBezTo>
                <a:cubicBezTo>
                  <a:pt x="607" y="453"/>
                  <a:pt x="613" y="447"/>
                  <a:pt x="613" y="440"/>
                </a:cubicBezTo>
                <a:cubicBezTo>
                  <a:pt x="613" y="432"/>
                  <a:pt x="607" y="426"/>
                  <a:pt x="600" y="426"/>
                </a:cubicBezTo>
                <a:close/>
                <a:moveTo>
                  <a:pt x="320" y="466"/>
                </a:moveTo>
                <a:cubicBezTo>
                  <a:pt x="313" y="466"/>
                  <a:pt x="307" y="472"/>
                  <a:pt x="307" y="480"/>
                </a:cubicBezTo>
                <a:cubicBezTo>
                  <a:pt x="307" y="487"/>
                  <a:pt x="313" y="493"/>
                  <a:pt x="320" y="493"/>
                </a:cubicBezTo>
                <a:cubicBezTo>
                  <a:pt x="327" y="493"/>
                  <a:pt x="333" y="487"/>
                  <a:pt x="333" y="480"/>
                </a:cubicBezTo>
                <a:cubicBezTo>
                  <a:pt x="333" y="472"/>
                  <a:pt x="327" y="466"/>
                  <a:pt x="320" y="466"/>
                </a:cubicBezTo>
                <a:close/>
                <a:moveTo>
                  <a:pt x="400" y="466"/>
                </a:moveTo>
                <a:cubicBezTo>
                  <a:pt x="393" y="466"/>
                  <a:pt x="387" y="472"/>
                  <a:pt x="387" y="480"/>
                </a:cubicBezTo>
                <a:cubicBezTo>
                  <a:pt x="387" y="487"/>
                  <a:pt x="393" y="493"/>
                  <a:pt x="400" y="493"/>
                </a:cubicBezTo>
                <a:cubicBezTo>
                  <a:pt x="407" y="493"/>
                  <a:pt x="413" y="487"/>
                  <a:pt x="413" y="480"/>
                </a:cubicBezTo>
                <a:cubicBezTo>
                  <a:pt x="413" y="472"/>
                  <a:pt x="407" y="466"/>
                  <a:pt x="400" y="466"/>
                </a:cubicBezTo>
                <a:close/>
                <a:moveTo>
                  <a:pt x="480" y="466"/>
                </a:moveTo>
                <a:cubicBezTo>
                  <a:pt x="473" y="466"/>
                  <a:pt x="467" y="472"/>
                  <a:pt x="467" y="480"/>
                </a:cubicBezTo>
                <a:cubicBezTo>
                  <a:pt x="467" y="487"/>
                  <a:pt x="473" y="493"/>
                  <a:pt x="480" y="493"/>
                </a:cubicBezTo>
                <a:cubicBezTo>
                  <a:pt x="487" y="493"/>
                  <a:pt x="493" y="487"/>
                  <a:pt x="493" y="480"/>
                </a:cubicBezTo>
                <a:cubicBezTo>
                  <a:pt x="493" y="472"/>
                  <a:pt x="487" y="466"/>
                  <a:pt x="480" y="466"/>
                </a:cubicBezTo>
                <a:close/>
                <a:moveTo>
                  <a:pt x="560" y="466"/>
                </a:moveTo>
                <a:cubicBezTo>
                  <a:pt x="553" y="466"/>
                  <a:pt x="547" y="472"/>
                  <a:pt x="547" y="480"/>
                </a:cubicBezTo>
                <a:cubicBezTo>
                  <a:pt x="547" y="487"/>
                  <a:pt x="553" y="493"/>
                  <a:pt x="560" y="493"/>
                </a:cubicBezTo>
                <a:cubicBezTo>
                  <a:pt x="567" y="493"/>
                  <a:pt x="573" y="487"/>
                  <a:pt x="573" y="480"/>
                </a:cubicBezTo>
                <a:cubicBezTo>
                  <a:pt x="573" y="472"/>
                  <a:pt x="567" y="466"/>
                  <a:pt x="560" y="466"/>
                </a:cubicBezTo>
                <a:close/>
                <a:moveTo>
                  <a:pt x="360" y="506"/>
                </a:moveTo>
                <a:cubicBezTo>
                  <a:pt x="353" y="506"/>
                  <a:pt x="347" y="512"/>
                  <a:pt x="347" y="520"/>
                </a:cubicBezTo>
                <a:cubicBezTo>
                  <a:pt x="347" y="527"/>
                  <a:pt x="353" y="533"/>
                  <a:pt x="360" y="533"/>
                </a:cubicBezTo>
                <a:cubicBezTo>
                  <a:pt x="367" y="533"/>
                  <a:pt x="373" y="527"/>
                  <a:pt x="373" y="520"/>
                </a:cubicBezTo>
                <a:cubicBezTo>
                  <a:pt x="373" y="512"/>
                  <a:pt x="367" y="506"/>
                  <a:pt x="360" y="506"/>
                </a:cubicBezTo>
                <a:close/>
                <a:moveTo>
                  <a:pt x="440" y="506"/>
                </a:moveTo>
                <a:cubicBezTo>
                  <a:pt x="433" y="506"/>
                  <a:pt x="427" y="512"/>
                  <a:pt x="427" y="520"/>
                </a:cubicBezTo>
                <a:cubicBezTo>
                  <a:pt x="427" y="527"/>
                  <a:pt x="433" y="533"/>
                  <a:pt x="440" y="533"/>
                </a:cubicBezTo>
                <a:cubicBezTo>
                  <a:pt x="447" y="533"/>
                  <a:pt x="453" y="527"/>
                  <a:pt x="453" y="520"/>
                </a:cubicBezTo>
                <a:cubicBezTo>
                  <a:pt x="453" y="512"/>
                  <a:pt x="447" y="506"/>
                  <a:pt x="440" y="506"/>
                </a:cubicBezTo>
                <a:close/>
                <a:moveTo>
                  <a:pt x="520" y="506"/>
                </a:moveTo>
                <a:cubicBezTo>
                  <a:pt x="513" y="506"/>
                  <a:pt x="507" y="512"/>
                  <a:pt x="507" y="520"/>
                </a:cubicBezTo>
                <a:cubicBezTo>
                  <a:pt x="507" y="527"/>
                  <a:pt x="513" y="533"/>
                  <a:pt x="520" y="533"/>
                </a:cubicBezTo>
                <a:cubicBezTo>
                  <a:pt x="527" y="533"/>
                  <a:pt x="533" y="527"/>
                  <a:pt x="533" y="520"/>
                </a:cubicBezTo>
                <a:cubicBezTo>
                  <a:pt x="533" y="512"/>
                  <a:pt x="527" y="506"/>
                  <a:pt x="520" y="506"/>
                </a:cubicBezTo>
                <a:close/>
                <a:moveTo>
                  <a:pt x="560" y="546"/>
                </a:moveTo>
                <a:cubicBezTo>
                  <a:pt x="553" y="546"/>
                  <a:pt x="547" y="552"/>
                  <a:pt x="547" y="560"/>
                </a:cubicBezTo>
                <a:cubicBezTo>
                  <a:pt x="547" y="567"/>
                  <a:pt x="553" y="573"/>
                  <a:pt x="560" y="573"/>
                </a:cubicBezTo>
                <a:cubicBezTo>
                  <a:pt x="567" y="573"/>
                  <a:pt x="573" y="567"/>
                  <a:pt x="573" y="560"/>
                </a:cubicBezTo>
                <a:cubicBezTo>
                  <a:pt x="573" y="552"/>
                  <a:pt x="567" y="546"/>
                  <a:pt x="560" y="546"/>
                </a:cubicBezTo>
                <a:close/>
                <a:moveTo>
                  <a:pt x="611" y="593"/>
                </a:moveTo>
                <a:cubicBezTo>
                  <a:pt x="612" y="593"/>
                  <a:pt x="612" y="594"/>
                  <a:pt x="613" y="594"/>
                </a:cubicBezTo>
                <a:cubicBezTo>
                  <a:pt x="618" y="599"/>
                  <a:pt x="622" y="601"/>
                  <a:pt x="626" y="605"/>
                </a:cubicBezTo>
                <a:cubicBezTo>
                  <a:pt x="622" y="605"/>
                  <a:pt x="617" y="605"/>
                  <a:pt x="612" y="605"/>
                </a:cubicBezTo>
                <a:cubicBezTo>
                  <a:pt x="613" y="604"/>
                  <a:pt x="613" y="602"/>
                  <a:pt x="613" y="600"/>
                </a:cubicBezTo>
                <a:cubicBezTo>
                  <a:pt x="613" y="597"/>
                  <a:pt x="613" y="595"/>
                  <a:pt x="611" y="593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7" name="Bold"/>
          <p:cNvSpPr>
            <a:spLocks noEditPoints="1"/>
          </p:cNvSpPr>
          <p:nvPr/>
        </p:nvSpPr>
        <p:spPr bwMode="auto">
          <a:xfrm>
            <a:off x="2501893" y="2351314"/>
            <a:ext cx="1800000" cy="1800000"/>
          </a:xfrm>
          <a:custGeom>
            <a:avLst/>
            <a:gdLst>
              <a:gd name="T0" fmla="*/ 0 w 457"/>
              <a:gd name="T1" fmla="*/ 13 h 541"/>
              <a:gd name="T2" fmla="*/ 13 w 457"/>
              <a:gd name="T3" fmla="*/ 541 h 541"/>
              <a:gd name="T4" fmla="*/ 333 w 457"/>
              <a:gd name="T5" fmla="*/ 532 h 541"/>
              <a:gd name="T6" fmla="*/ 440 w 457"/>
              <a:gd name="T7" fmla="*/ 452 h 541"/>
              <a:gd name="T8" fmla="*/ 431 w 457"/>
              <a:gd name="T9" fmla="*/ 288 h 541"/>
              <a:gd name="T10" fmla="*/ 377 w 457"/>
              <a:gd name="T11" fmla="*/ 246 h 541"/>
              <a:gd name="T12" fmla="*/ 433 w 457"/>
              <a:gd name="T13" fmla="*/ 141 h 541"/>
              <a:gd name="T14" fmla="*/ 381 w 457"/>
              <a:gd name="T15" fmla="*/ 30 h 541"/>
              <a:gd name="T16" fmla="*/ 255 w 457"/>
              <a:gd name="T17" fmla="*/ 0 h 541"/>
              <a:gd name="T18" fmla="*/ 27 w 457"/>
              <a:gd name="T19" fmla="*/ 27 h 541"/>
              <a:gd name="T20" fmla="*/ 319 w 457"/>
              <a:gd name="T21" fmla="*/ 33 h 541"/>
              <a:gd name="T22" fmla="*/ 395 w 457"/>
              <a:gd name="T23" fmla="*/ 86 h 541"/>
              <a:gd name="T24" fmla="*/ 391 w 457"/>
              <a:gd name="T25" fmla="*/ 198 h 541"/>
              <a:gd name="T26" fmla="*/ 346 w 457"/>
              <a:gd name="T27" fmla="*/ 261 h 541"/>
              <a:gd name="T28" fmla="*/ 430 w 457"/>
              <a:gd name="T29" fmla="*/ 378 h 541"/>
              <a:gd name="T30" fmla="*/ 380 w 457"/>
              <a:gd name="T31" fmla="*/ 481 h 541"/>
              <a:gd name="T32" fmla="*/ 262 w 457"/>
              <a:gd name="T33" fmla="*/ 514 h 541"/>
              <a:gd name="T34" fmla="*/ 27 w 457"/>
              <a:gd name="T35" fmla="*/ 27 h 541"/>
              <a:gd name="T36" fmla="*/ 113 w 457"/>
              <a:gd name="T37" fmla="*/ 101 h 541"/>
              <a:gd name="T38" fmla="*/ 126 w 457"/>
              <a:gd name="T39" fmla="*/ 235 h 541"/>
              <a:gd name="T40" fmla="*/ 298 w 457"/>
              <a:gd name="T41" fmla="*/ 218 h 541"/>
              <a:gd name="T42" fmla="*/ 315 w 457"/>
              <a:gd name="T43" fmla="*/ 124 h 541"/>
              <a:gd name="T44" fmla="*/ 232 w 457"/>
              <a:gd name="T45" fmla="*/ 88 h 541"/>
              <a:gd name="T46" fmla="*/ 140 w 457"/>
              <a:gd name="T47" fmla="*/ 114 h 541"/>
              <a:gd name="T48" fmla="*/ 279 w 457"/>
              <a:gd name="T49" fmla="*/ 124 h 541"/>
              <a:gd name="T50" fmla="*/ 296 w 457"/>
              <a:gd name="T51" fmla="*/ 160 h 541"/>
              <a:gd name="T52" fmla="*/ 282 w 457"/>
              <a:gd name="T53" fmla="*/ 196 h 541"/>
              <a:gd name="T54" fmla="*/ 140 w 457"/>
              <a:gd name="T55" fmla="*/ 208 h 541"/>
              <a:gd name="T56" fmla="*/ 126 w 457"/>
              <a:gd name="T57" fmla="*/ 285 h 541"/>
              <a:gd name="T58" fmla="*/ 113 w 457"/>
              <a:gd name="T59" fmla="*/ 440 h 541"/>
              <a:gd name="T60" fmla="*/ 247 w 457"/>
              <a:gd name="T61" fmla="*/ 453 h 541"/>
              <a:gd name="T62" fmla="*/ 313 w 457"/>
              <a:gd name="T63" fmla="*/ 437 h 541"/>
              <a:gd name="T64" fmla="*/ 344 w 457"/>
              <a:gd name="T65" fmla="*/ 372 h 541"/>
              <a:gd name="T66" fmla="*/ 249 w 457"/>
              <a:gd name="T67" fmla="*/ 285 h 541"/>
              <a:gd name="T68" fmla="*/ 140 w 457"/>
              <a:gd name="T69" fmla="*/ 312 h 541"/>
              <a:gd name="T70" fmla="*/ 300 w 457"/>
              <a:gd name="T71" fmla="*/ 326 h 541"/>
              <a:gd name="T72" fmla="*/ 312 w 457"/>
              <a:gd name="T73" fmla="*/ 399 h 541"/>
              <a:gd name="T74" fmla="*/ 247 w 457"/>
              <a:gd name="T75" fmla="*/ 426 h 541"/>
              <a:gd name="T76" fmla="*/ 140 w 457"/>
              <a:gd name="T77" fmla="*/ 312 h 5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457" h="541">
                <a:moveTo>
                  <a:pt x="13" y="0"/>
                </a:moveTo>
                <a:cubicBezTo>
                  <a:pt x="6" y="0"/>
                  <a:pt x="0" y="6"/>
                  <a:pt x="0" y="13"/>
                </a:cubicBezTo>
                <a:lnTo>
                  <a:pt x="0" y="527"/>
                </a:lnTo>
                <a:cubicBezTo>
                  <a:pt x="0" y="535"/>
                  <a:pt x="6" y="541"/>
                  <a:pt x="13" y="541"/>
                </a:cubicBezTo>
                <a:lnTo>
                  <a:pt x="262" y="541"/>
                </a:lnTo>
                <a:cubicBezTo>
                  <a:pt x="286" y="541"/>
                  <a:pt x="310" y="538"/>
                  <a:pt x="333" y="532"/>
                </a:cubicBezTo>
                <a:cubicBezTo>
                  <a:pt x="356" y="525"/>
                  <a:pt x="377" y="516"/>
                  <a:pt x="396" y="503"/>
                </a:cubicBezTo>
                <a:cubicBezTo>
                  <a:pt x="414" y="490"/>
                  <a:pt x="429" y="473"/>
                  <a:pt x="440" y="452"/>
                </a:cubicBezTo>
                <a:cubicBezTo>
                  <a:pt x="452" y="431"/>
                  <a:pt x="457" y="406"/>
                  <a:pt x="457" y="378"/>
                </a:cubicBezTo>
                <a:cubicBezTo>
                  <a:pt x="457" y="344"/>
                  <a:pt x="449" y="314"/>
                  <a:pt x="431" y="288"/>
                </a:cubicBezTo>
                <a:lnTo>
                  <a:pt x="431" y="288"/>
                </a:lnTo>
                <a:cubicBezTo>
                  <a:pt x="419" y="270"/>
                  <a:pt x="399" y="257"/>
                  <a:pt x="377" y="246"/>
                </a:cubicBezTo>
                <a:cubicBezTo>
                  <a:pt x="391" y="237"/>
                  <a:pt x="404" y="226"/>
                  <a:pt x="413" y="213"/>
                </a:cubicBezTo>
                <a:cubicBezTo>
                  <a:pt x="426" y="193"/>
                  <a:pt x="433" y="169"/>
                  <a:pt x="433" y="141"/>
                </a:cubicBezTo>
                <a:cubicBezTo>
                  <a:pt x="433" y="115"/>
                  <a:pt x="428" y="93"/>
                  <a:pt x="419" y="74"/>
                </a:cubicBezTo>
                <a:cubicBezTo>
                  <a:pt x="411" y="56"/>
                  <a:pt x="398" y="41"/>
                  <a:pt x="381" y="30"/>
                </a:cubicBezTo>
                <a:cubicBezTo>
                  <a:pt x="365" y="19"/>
                  <a:pt x="346" y="11"/>
                  <a:pt x="325" y="7"/>
                </a:cubicBezTo>
                <a:cubicBezTo>
                  <a:pt x="304" y="2"/>
                  <a:pt x="280" y="0"/>
                  <a:pt x="255" y="0"/>
                </a:cubicBezTo>
                <a:lnTo>
                  <a:pt x="13" y="0"/>
                </a:lnTo>
                <a:close/>
                <a:moveTo>
                  <a:pt x="27" y="27"/>
                </a:moveTo>
                <a:lnTo>
                  <a:pt x="255" y="27"/>
                </a:lnTo>
                <a:cubicBezTo>
                  <a:pt x="279" y="27"/>
                  <a:pt x="300" y="29"/>
                  <a:pt x="319" y="33"/>
                </a:cubicBezTo>
                <a:cubicBezTo>
                  <a:pt x="338" y="37"/>
                  <a:pt x="354" y="43"/>
                  <a:pt x="366" y="52"/>
                </a:cubicBezTo>
                <a:cubicBezTo>
                  <a:pt x="379" y="61"/>
                  <a:pt x="388" y="72"/>
                  <a:pt x="395" y="86"/>
                </a:cubicBezTo>
                <a:cubicBezTo>
                  <a:pt x="402" y="100"/>
                  <a:pt x="406" y="118"/>
                  <a:pt x="406" y="141"/>
                </a:cubicBezTo>
                <a:cubicBezTo>
                  <a:pt x="406" y="165"/>
                  <a:pt x="401" y="183"/>
                  <a:pt x="391" y="198"/>
                </a:cubicBezTo>
                <a:cubicBezTo>
                  <a:pt x="380" y="213"/>
                  <a:pt x="365" y="226"/>
                  <a:pt x="344" y="236"/>
                </a:cubicBezTo>
                <a:cubicBezTo>
                  <a:pt x="333" y="241"/>
                  <a:pt x="334" y="257"/>
                  <a:pt x="346" y="261"/>
                </a:cubicBezTo>
                <a:cubicBezTo>
                  <a:pt x="375" y="269"/>
                  <a:pt x="396" y="283"/>
                  <a:pt x="409" y="303"/>
                </a:cubicBezTo>
                <a:cubicBezTo>
                  <a:pt x="423" y="324"/>
                  <a:pt x="430" y="348"/>
                  <a:pt x="430" y="378"/>
                </a:cubicBezTo>
                <a:cubicBezTo>
                  <a:pt x="430" y="403"/>
                  <a:pt x="426" y="423"/>
                  <a:pt x="417" y="439"/>
                </a:cubicBezTo>
                <a:cubicBezTo>
                  <a:pt x="408" y="457"/>
                  <a:pt x="396" y="470"/>
                  <a:pt x="380" y="481"/>
                </a:cubicBezTo>
                <a:cubicBezTo>
                  <a:pt x="365" y="492"/>
                  <a:pt x="347" y="500"/>
                  <a:pt x="326" y="506"/>
                </a:cubicBezTo>
                <a:cubicBezTo>
                  <a:pt x="305" y="511"/>
                  <a:pt x="284" y="514"/>
                  <a:pt x="262" y="514"/>
                </a:cubicBezTo>
                <a:lnTo>
                  <a:pt x="27" y="514"/>
                </a:lnTo>
                <a:lnTo>
                  <a:pt x="27" y="27"/>
                </a:lnTo>
                <a:close/>
                <a:moveTo>
                  <a:pt x="126" y="88"/>
                </a:moveTo>
                <a:cubicBezTo>
                  <a:pt x="119" y="88"/>
                  <a:pt x="113" y="94"/>
                  <a:pt x="113" y="101"/>
                </a:cubicBezTo>
                <a:lnTo>
                  <a:pt x="113" y="221"/>
                </a:lnTo>
                <a:cubicBezTo>
                  <a:pt x="113" y="229"/>
                  <a:pt x="119" y="235"/>
                  <a:pt x="126" y="235"/>
                </a:cubicBezTo>
                <a:lnTo>
                  <a:pt x="241" y="235"/>
                </a:lnTo>
                <a:cubicBezTo>
                  <a:pt x="263" y="235"/>
                  <a:pt x="283" y="229"/>
                  <a:pt x="298" y="218"/>
                </a:cubicBezTo>
                <a:cubicBezTo>
                  <a:pt x="315" y="205"/>
                  <a:pt x="323" y="184"/>
                  <a:pt x="323" y="160"/>
                </a:cubicBezTo>
                <a:cubicBezTo>
                  <a:pt x="323" y="147"/>
                  <a:pt x="321" y="134"/>
                  <a:pt x="315" y="124"/>
                </a:cubicBezTo>
                <a:cubicBezTo>
                  <a:pt x="310" y="115"/>
                  <a:pt x="302" y="107"/>
                  <a:pt x="293" y="101"/>
                </a:cubicBezTo>
                <a:cubicBezTo>
                  <a:pt x="273" y="90"/>
                  <a:pt x="253" y="89"/>
                  <a:pt x="232" y="88"/>
                </a:cubicBezTo>
                <a:lnTo>
                  <a:pt x="126" y="88"/>
                </a:lnTo>
                <a:close/>
                <a:moveTo>
                  <a:pt x="140" y="114"/>
                </a:moveTo>
                <a:lnTo>
                  <a:pt x="232" y="114"/>
                </a:lnTo>
                <a:cubicBezTo>
                  <a:pt x="249" y="114"/>
                  <a:pt x="265" y="118"/>
                  <a:pt x="279" y="124"/>
                </a:cubicBezTo>
                <a:cubicBezTo>
                  <a:pt x="284" y="127"/>
                  <a:pt x="288" y="131"/>
                  <a:pt x="292" y="137"/>
                </a:cubicBezTo>
                <a:cubicBezTo>
                  <a:pt x="295" y="142"/>
                  <a:pt x="296" y="150"/>
                  <a:pt x="296" y="160"/>
                </a:cubicBezTo>
                <a:cubicBezTo>
                  <a:pt x="296" y="179"/>
                  <a:pt x="292" y="189"/>
                  <a:pt x="282" y="196"/>
                </a:cubicBezTo>
                <a:lnTo>
                  <a:pt x="282" y="196"/>
                </a:lnTo>
                <a:cubicBezTo>
                  <a:pt x="272" y="204"/>
                  <a:pt x="259" y="208"/>
                  <a:pt x="241" y="208"/>
                </a:cubicBezTo>
                <a:lnTo>
                  <a:pt x="140" y="208"/>
                </a:lnTo>
                <a:lnTo>
                  <a:pt x="140" y="114"/>
                </a:lnTo>
                <a:close/>
                <a:moveTo>
                  <a:pt x="126" y="285"/>
                </a:moveTo>
                <a:cubicBezTo>
                  <a:pt x="119" y="285"/>
                  <a:pt x="113" y="291"/>
                  <a:pt x="113" y="298"/>
                </a:cubicBezTo>
                <a:lnTo>
                  <a:pt x="113" y="440"/>
                </a:lnTo>
                <a:cubicBezTo>
                  <a:pt x="113" y="447"/>
                  <a:pt x="119" y="453"/>
                  <a:pt x="126" y="453"/>
                </a:cubicBezTo>
                <a:lnTo>
                  <a:pt x="247" y="453"/>
                </a:lnTo>
                <a:cubicBezTo>
                  <a:pt x="259" y="453"/>
                  <a:pt x="271" y="452"/>
                  <a:pt x="282" y="449"/>
                </a:cubicBezTo>
                <a:cubicBezTo>
                  <a:pt x="293" y="447"/>
                  <a:pt x="304" y="443"/>
                  <a:pt x="313" y="437"/>
                </a:cubicBezTo>
                <a:cubicBezTo>
                  <a:pt x="322" y="430"/>
                  <a:pt x="330" y="422"/>
                  <a:pt x="336" y="411"/>
                </a:cubicBezTo>
                <a:cubicBezTo>
                  <a:pt x="342" y="400"/>
                  <a:pt x="344" y="387"/>
                  <a:pt x="344" y="372"/>
                </a:cubicBezTo>
                <a:cubicBezTo>
                  <a:pt x="344" y="343"/>
                  <a:pt x="335" y="319"/>
                  <a:pt x="316" y="305"/>
                </a:cubicBezTo>
                <a:cubicBezTo>
                  <a:pt x="299" y="291"/>
                  <a:pt x="276" y="285"/>
                  <a:pt x="249" y="285"/>
                </a:cubicBezTo>
                <a:lnTo>
                  <a:pt x="126" y="285"/>
                </a:lnTo>
                <a:close/>
                <a:moveTo>
                  <a:pt x="140" y="312"/>
                </a:moveTo>
                <a:lnTo>
                  <a:pt x="249" y="312"/>
                </a:lnTo>
                <a:cubicBezTo>
                  <a:pt x="272" y="312"/>
                  <a:pt x="288" y="317"/>
                  <a:pt x="300" y="326"/>
                </a:cubicBezTo>
                <a:cubicBezTo>
                  <a:pt x="311" y="334"/>
                  <a:pt x="317" y="348"/>
                  <a:pt x="317" y="372"/>
                </a:cubicBezTo>
                <a:cubicBezTo>
                  <a:pt x="317" y="384"/>
                  <a:pt x="315" y="393"/>
                  <a:pt x="312" y="399"/>
                </a:cubicBezTo>
                <a:cubicBezTo>
                  <a:pt x="304" y="414"/>
                  <a:pt x="292" y="419"/>
                  <a:pt x="276" y="423"/>
                </a:cubicBezTo>
                <a:cubicBezTo>
                  <a:pt x="267" y="425"/>
                  <a:pt x="257" y="426"/>
                  <a:pt x="247" y="426"/>
                </a:cubicBezTo>
                <a:lnTo>
                  <a:pt x="140" y="426"/>
                </a:lnTo>
                <a:lnTo>
                  <a:pt x="140" y="312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Microphone"/>
          <p:cNvSpPr>
            <a:spLocks noEditPoints="1"/>
          </p:cNvSpPr>
          <p:nvPr/>
        </p:nvSpPr>
        <p:spPr bwMode="auto">
          <a:xfrm>
            <a:off x="347614" y="2349152"/>
            <a:ext cx="1800000" cy="1800000"/>
          </a:xfrm>
          <a:custGeom>
            <a:avLst/>
            <a:gdLst>
              <a:gd name="T0" fmla="*/ 375 w 522"/>
              <a:gd name="T1" fmla="*/ 0 h 654"/>
              <a:gd name="T2" fmla="*/ 228 w 522"/>
              <a:gd name="T3" fmla="*/ 144 h 654"/>
              <a:gd name="T4" fmla="*/ 37 w 522"/>
              <a:gd name="T5" fmla="*/ 398 h 654"/>
              <a:gd name="T6" fmla="*/ 30 w 522"/>
              <a:gd name="T7" fmla="*/ 408 h 654"/>
              <a:gd name="T8" fmla="*/ 37 w 522"/>
              <a:gd name="T9" fmla="*/ 436 h 654"/>
              <a:gd name="T10" fmla="*/ 56 w 522"/>
              <a:gd name="T11" fmla="*/ 455 h 654"/>
              <a:gd name="T12" fmla="*/ 34 w 522"/>
              <a:gd name="T13" fmla="*/ 477 h 654"/>
              <a:gd name="T14" fmla="*/ 1 w 522"/>
              <a:gd name="T15" fmla="*/ 551 h 654"/>
              <a:gd name="T16" fmla="*/ 30 w 522"/>
              <a:gd name="T17" fmla="*/ 614 h 654"/>
              <a:gd name="T18" fmla="*/ 167 w 522"/>
              <a:gd name="T19" fmla="*/ 610 h 654"/>
              <a:gd name="T20" fmla="*/ 350 w 522"/>
              <a:gd name="T21" fmla="*/ 427 h 654"/>
              <a:gd name="T22" fmla="*/ 448 w 522"/>
              <a:gd name="T23" fmla="*/ 423 h 654"/>
              <a:gd name="T24" fmla="*/ 468 w 522"/>
              <a:gd name="T25" fmla="*/ 467 h 654"/>
              <a:gd name="T26" fmla="*/ 443 w 522"/>
              <a:gd name="T27" fmla="*/ 520 h 654"/>
              <a:gd name="T28" fmla="*/ 359 w 522"/>
              <a:gd name="T29" fmla="*/ 605 h 654"/>
              <a:gd name="T30" fmla="*/ 378 w 522"/>
              <a:gd name="T31" fmla="*/ 625 h 654"/>
              <a:gd name="T32" fmla="*/ 463 w 522"/>
              <a:gd name="T33" fmla="*/ 540 h 654"/>
              <a:gd name="T34" fmla="*/ 496 w 522"/>
              <a:gd name="T35" fmla="*/ 466 h 654"/>
              <a:gd name="T36" fmla="*/ 468 w 522"/>
              <a:gd name="T37" fmla="*/ 402 h 654"/>
              <a:gd name="T38" fmla="*/ 403 w 522"/>
              <a:gd name="T39" fmla="*/ 376 h 654"/>
              <a:gd name="T40" fmla="*/ 330 w 522"/>
              <a:gd name="T41" fmla="*/ 407 h 654"/>
              <a:gd name="T42" fmla="*/ 147 w 522"/>
              <a:gd name="T43" fmla="*/ 590 h 654"/>
              <a:gd name="T44" fmla="*/ 49 w 522"/>
              <a:gd name="T45" fmla="*/ 594 h 654"/>
              <a:gd name="T46" fmla="*/ 29 w 522"/>
              <a:gd name="T47" fmla="*/ 550 h 654"/>
              <a:gd name="T48" fmla="*/ 53 w 522"/>
              <a:gd name="T49" fmla="*/ 497 h 654"/>
              <a:gd name="T50" fmla="*/ 76 w 522"/>
              <a:gd name="T51" fmla="*/ 475 h 654"/>
              <a:gd name="T52" fmla="*/ 86 w 522"/>
              <a:gd name="T53" fmla="*/ 484 h 654"/>
              <a:gd name="T54" fmla="*/ 112 w 522"/>
              <a:gd name="T55" fmla="*/ 493 h 654"/>
              <a:gd name="T56" fmla="*/ 123 w 522"/>
              <a:gd name="T57" fmla="*/ 486 h 654"/>
              <a:gd name="T58" fmla="*/ 378 w 522"/>
              <a:gd name="T59" fmla="*/ 295 h 654"/>
              <a:gd name="T60" fmla="*/ 522 w 522"/>
              <a:gd name="T61" fmla="*/ 147 h 654"/>
              <a:gd name="T62" fmla="*/ 375 w 522"/>
              <a:gd name="T63" fmla="*/ 0 h 654"/>
              <a:gd name="T64" fmla="*/ 375 w 522"/>
              <a:gd name="T65" fmla="*/ 0 h 654"/>
              <a:gd name="T66" fmla="*/ 375 w 522"/>
              <a:gd name="T67" fmla="*/ 28 h 654"/>
              <a:gd name="T68" fmla="*/ 375 w 522"/>
              <a:gd name="T69" fmla="*/ 28 h 654"/>
              <a:gd name="T70" fmla="*/ 375 w 522"/>
              <a:gd name="T71" fmla="*/ 28 h 654"/>
              <a:gd name="T72" fmla="*/ 494 w 522"/>
              <a:gd name="T73" fmla="*/ 147 h 654"/>
              <a:gd name="T74" fmla="*/ 471 w 522"/>
              <a:gd name="T75" fmla="*/ 218 h 654"/>
              <a:gd name="T76" fmla="*/ 305 w 522"/>
              <a:gd name="T77" fmla="*/ 51 h 654"/>
              <a:gd name="T78" fmla="*/ 375 w 522"/>
              <a:gd name="T79" fmla="*/ 28 h 654"/>
              <a:gd name="T80" fmla="*/ 284 w 522"/>
              <a:gd name="T81" fmla="*/ 70 h 654"/>
              <a:gd name="T82" fmla="*/ 452 w 522"/>
              <a:gd name="T83" fmla="*/ 238 h 654"/>
              <a:gd name="T84" fmla="*/ 375 w 522"/>
              <a:gd name="T85" fmla="*/ 267 h 654"/>
              <a:gd name="T86" fmla="*/ 256 w 522"/>
              <a:gd name="T87" fmla="*/ 147 h 654"/>
              <a:gd name="T88" fmla="*/ 284 w 522"/>
              <a:gd name="T89" fmla="*/ 70 h 654"/>
              <a:gd name="T90" fmla="*/ 233 w 522"/>
              <a:gd name="T91" fmla="*/ 186 h 654"/>
              <a:gd name="T92" fmla="*/ 337 w 522"/>
              <a:gd name="T93" fmla="*/ 290 h 654"/>
              <a:gd name="T94" fmla="*/ 105 w 522"/>
              <a:gd name="T95" fmla="*/ 466 h 654"/>
              <a:gd name="T96" fmla="*/ 56 w 522"/>
              <a:gd name="T97" fmla="*/ 417 h 654"/>
              <a:gd name="T98" fmla="*/ 233 w 522"/>
              <a:gd name="T99" fmla="*/ 186 h 654"/>
              <a:gd name="T100" fmla="*/ 231 w 522"/>
              <a:gd name="T101" fmla="*/ 275 h 654"/>
              <a:gd name="T102" fmla="*/ 220 w 522"/>
              <a:gd name="T103" fmla="*/ 279 h 654"/>
              <a:gd name="T104" fmla="*/ 184 w 522"/>
              <a:gd name="T105" fmla="*/ 315 h 654"/>
              <a:gd name="T106" fmla="*/ 184 w 522"/>
              <a:gd name="T107" fmla="*/ 337 h 654"/>
              <a:gd name="T108" fmla="*/ 185 w 522"/>
              <a:gd name="T109" fmla="*/ 339 h 654"/>
              <a:gd name="T110" fmla="*/ 207 w 522"/>
              <a:gd name="T111" fmla="*/ 339 h 654"/>
              <a:gd name="T112" fmla="*/ 243 w 522"/>
              <a:gd name="T113" fmla="*/ 302 h 654"/>
              <a:gd name="T114" fmla="*/ 243 w 522"/>
              <a:gd name="T115" fmla="*/ 280 h 654"/>
              <a:gd name="T116" fmla="*/ 242 w 522"/>
              <a:gd name="T117" fmla="*/ 279 h 654"/>
              <a:gd name="T118" fmla="*/ 231 w 522"/>
              <a:gd name="T119" fmla="*/ 275 h 6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522" h="654">
                <a:moveTo>
                  <a:pt x="375" y="0"/>
                </a:moveTo>
                <a:cubicBezTo>
                  <a:pt x="295" y="0"/>
                  <a:pt x="229" y="64"/>
                  <a:pt x="228" y="144"/>
                </a:cubicBezTo>
                <a:cubicBezTo>
                  <a:pt x="221" y="156"/>
                  <a:pt x="118" y="318"/>
                  <a:pt x="37" y="398"/>
                </a:cubicBezTo>
                <a:cubicBezTo>
                  <a:pt x="33" y="402"/>
                  <a:pt x="31" y="405"/>
                  <a:pt x="30" y="408"/>
                </a:cubicBezTo>
                <a:cubicBezTo>
                  <a:pt x="27" y="416"/>
                  <a:pt x="29" y="428"/>
                  <a:pt x="37" y="436"/>
                </a:cubicBezTo>
                <a:lnTo>
                  <a:pt x="56" y="455"/>
                </a:lnTo>
                <a:lnTo>
                  <a:pt x="34" y="477"/>
                </a:lnTo>
                <a:cubicBezTo>
                  <a:pt x="10" y="500"/>
                  <a:pt x="0" y="527"/>
                  <a:pt x="1" y="551"/>
                </a:cubicBezTo>
                <a:cubicBezTo>
                  <a:pt x="2" y="576"/>
                  <a:pt x="13" y="598"/>
                  <a:pt x="30" y="614"/>
                </a:cubicBezTo>
                <a:cubicBezTo>
                  <a:pt x="64" y="646"/>
                  <a:pt x="123" y="654"/>
                  <a:pt x="167" y="610"/>
                </a:cubicBezTo>
                <a:lnTo>
                  <a:pt x="350" y="427"/>
                </a:lnTo>
                <a:cubicBezTo>
                  <a:pt x="385" y="392"/>
                  <a:pt x="424" y="399"/>
                  <a:pt x="448" y="423"/>
                </a:cubicBezTo>
                <a:cubicBezTo>
                  <a:pt x="460" y="434"/>
                  <a:pt x="467" y="450"/>
                  <a:pt x="468" y="467"/>
                </a:cubicBezTo>
                <a:cubicBezTo>
                  <a:pt x="468" y="483"/>
                  <a:pt x="462" y="502"/>
                  <a:pt x="443" y="520"/>
                </a:cubicBezTo>
                <a:lnTo>
                  <a:pt x="359" y="605"/>
                </a:lnTo>
                <a:cubicBezTo>
                  <a:pt x="345" y="618"/>
                  <a:pt x="365" y="639"/>
                  <a:pt x="378" y="625"/>
                </a:cubicBezTo>
                <a:lnTo>
                  <a:pt x="463" y="540"/>
                </a:lnTo>
                <a:cubicBezTo>
                  <a:pt x="486" y="517"/>
                  <a:pt x="496" y="491"/>
                  <a:pt x="496" y="466"/>
                </a:cubicBezTo>
                <a:cubicBezTo>
                  <a:pt x="495" y="441"/>
                  <a:pt x="484" y="419"/>
                  <a:pt x="468" y="402"/>
                </a:cubicBezTo>
                <a:cubicBezTo>
                  <a:pt x="451" y="386"/>
                  <a:pt x="428" y="376"/>
                  <a:pt x="403" y="376"/>
                </a:cubicBezTo>
                <a:cubicBezTo>
                  <a:pt x="378" y="376"/>
                  <a:pt x="352" y="385"/>
                  <a:pt x="330" y="407"/>
                </a:cubicBezTo>
                <a:lnTo>
                  <a:pt x="147" y="590"/>
                </a:lnTo>
                <a:cubicBezTo>
                  <a:pt x="113" y="624"/>
                  <a:pt x="74" y="617"/>
                  <a:pt x="49" y="594"/>
                </a:cubicBezTo>
                <a:cubicBezTo>
                  <a:pt x="37" y="582"/>
                  <a:pt x="30" y="567"/>
                  <a:pt x="29" y="550"/>
                </a:cubicBezTo>
                <a:cubicBezTo>
                  <a:pt x="29" y="534"/>
                  <a:pt x="35" y="516"/>
                  <a:pt x="53" y="497"/>
                </a:cubicBezTo>
                <a:lnTo>
                  <a:pt x="76" y="475"/>
                </a:lnTo>
                <a:lnTo>
                  <a:pt x="86" y="484"/>
                </a:lnTo>
                <a:cubicBezTo>
                  <a:pt x="94" y="492"/>
                  <a:pt x="105" y="495"/>
                  <a:pt x="112" y="493"/>
                </a:cubicBezTo>
                <a:cubicBezTo>
                  <a:pt x="116" y="491"/>
                  <a:pt x="120" y="489"/>
                  <a:pt x="123" y="486"/>
                </a:cubicBezTo>
                <a:cubicBezTo>
                  <a:pt x="202" y="408"/>
                  <a:pt x="367" y="302"/>
                  <a:pt x="378" y="295"/>
                </a:cubicBezTo>
                <a:cubicBezTo>
                  <a:pt x="458" y="293"/>
                  <a:pt x="522" y="227"/>
                  <a:pt x="522" y="147"/>
                </a:cubicBezTo>
                <a:cubicBezTo>
                  <a:pt x="522" y="66"/>
                  <a:pt x="456" y="0"/>
                  <a:pt x="375" y="0"/>
                </a:cubicBezTo>
                <a:lnTo>
                  <a:pt x="375" y="0"/>
                </a:lnTo>
                <a:close/>
                <a:moveTo>
                  <a:pt x="375" y="28"/>
                </a:moveTo>
                <a:lnTo>
                  <a:pt x="375" y="28"/>
                </a:lnTo>
                <a:lnTo>
                  <a:pt x="375" y="28"/>
                </a:lnTo>
                <a:cubicBezTo>
                  <a:pt x="441" y="28"/>
                  <a:pt x="494" y="81"/>
                  <a:pt x="494" y="147"/>
                </a:cubicBezTo>
                <a:cubicBezTo>
                  <a:pt x="494" y="174"/>
                  <a:pt x="486" y="198"/>
                  <a:pt x="471" y="218"/>
                </a:cubicBezTo>
                <a:lnTo>
                  <a:pt x="305" y="51"/>
                </a:lnTo>
                <a:cubicBezTo>
                  <a:pt x="324" y="37"/>
                  <a:pt x="348" y="28"/>
                  <a:pt x="375" y="28"/>
                </a:cubicBezTo>
                <a:close/>
                <a:moveTo>
                  <a:pt x="284" y="70"/>
                </a:moveTo>
                <a:lnTo>
                  <a:pt x="452" y="238"/>
                </a:lnTo>
                <a:cubicBezTo>
                  <a:pt x="431" y="256"/>
                  <a:pt x="404" y="267"/>
                  <a:pt x="375" y="267"/>
                </a:cubicBezTo>
                <a:cubicBezTo>
                  <a:pt x="309" y="267"/>
                  <a:pt x="256" y="213"/>
                  <a:pt x="256" y="147"/>
                </a:cubicBezTo>
                <a:cubicBezTo>
                  <a:pt x="256" y="118"/>
                  <a:pt x="266" y="91"/>
                  <a:pt x="284" y="70"/>
                </a:cubicBezTo>
                <a:close/>
                <a:moveTo>
                  <a:pt x="233" y="186"/>
                </a:moveTo>
                <a:cubicBezTo>
                  <a:pt x="246" y="236"/>
                  <a:pt x="286" y="276"/>
                  <a:pt x="337" y="290"/>
                </a:cubicBezTo>
                <a:cubicBezTo>
                  <a:pt x="283" y="325"/>
                  <a:pt x="170" y="403"/>
                  <a:pt x="105" y="466"/>
                </a:cubicBezTo>
                <a:cubicBezTo>
                  <a:pt x="90" y="451"/>
                  <a:pt x="72" y="433"/>
                  <a:pt x="56" y="417"/>
                </a:cubicBezTo>
                <a:cubicBezTo>
                  <a:pt x="123" y="341"/>
                  <a:pt x="185" y="258"/>
                  <a:pt x="233" y="186"/>
                </a:cubicBezTo>
                <a:close/>
                <a:moveTo>
                  <a:pt x="231" y="275"/>
                </a:moveTo>
                <a:cubicBezTo>
                  <a:pt x="227" y="275"/>
                  <a:pt x="223" y="276"/>
                  <a:pt x="220" y="279"/>
                </a:cubicBezTo>
                <a:lnTo>
                  <a:pt x="184" y="315"/>
                </a:lnTo>
                <a:cubicBezTo>
                  <a:pt x="177" y="321"/>
                  <a:pt x="177" y="331"/>
                  <a:pt x="184" y="337"/>
                </a:cubicBezTo>
                <a:lnTo>
                  <a:pt x="185" y="339"/>
                </a:lnTo>
                <a:cubicBezTo>
                  <a:pt x="191" y="345"/>
                  <a:pt x="201" y="345"/>
                  <a:pt x="207" y="339"/>
                </a:cubicBezTo>
                <a:lnTo>
                  <a:pt x="243" y="302"/>
                </a:lnTo>
                <a:cubicBezTo>
                  <a:pt x="249" y="296"/>
                  <a:pt x="249" y="287"/>
                  <a:pt x="243" y="280"/>
                </a:cubicBezTo>
                <a:lnTo>
                  <a:pt x="242" y="279"/>
                </a:lnTo>
                <a:cubicBezTo>
                  <a:pt x="239" y="276"/>
                  <a:pt x="235" y="275"/>
                  <a:pt x="231" y="275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9539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4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모서리가 둥근 직사각형 25"/>
          <p:cNvSpPr/>
          <p:nvPr/>
        </p:nvSpPr>
        <p:spPr>
          <a:xfrm>
            <a:off x="347472" y="4871702"/>
            <a:ext cx="2154253" cy="1437658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타원 3"/>
          <p:cNvSpPr/>
          <p:nvPr/>
        </p:nvSpPr>
        <p:spPr>
          <a:xfrm>
            <a:off x="347472" y="2355708"/>
            <a:ext cx="1800000" cy="1800000"/>
          </a:xfrm>
          <a:prstGeom prst="ellipse">
            <a:avLst/>
          </a:prstGeom>
          <a:solidFill>
            <a:srgbClr val="38CDC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Edit"/>
          <p:cNvSpPr>
            <a:spLocks noChangeAspect="1" noEditPoints="1"/>
          </p:cNvSpPr>
          <p:nvPr/>
        </p:nvSpPr>
        <p:spPr bwMode="auto">
          <a:xfrm>
            <a:off x="701725" y="2715708"/>
            <a:ext cx="1091494" cy="1080000"/>
          </a:xfrm>
          <a:custGeom>
            <a:avLst/>
            <a:gdLst>
              <a:gd name="T0" fmla="*/ 551 w 622"/>
              <a:gd name="T1" fmla="*/ 0 h 615"/>
              <a:gd name="T2" fmla="*/ 505 w 622"/>
              <a:gd name="T3" fmla="*/ 19 h 615"/>
              <a:gd name="T4" fmla="*/ 494 w 622"/>
              <a:gd name="T5" fmla="*/ 30 h 615"/>
              <a:gd name="T6" fmla="*/ 586 w 622"/>
              <a:gd name="T7" fmla="*/ 122 h 615"/>
              <a:gd name="T8" fmla="*/ 597 w 622"/>
              <a:gd name="T9" fmla="*/ 111 h 615"/>
              <a:gd name="T10" fmla="*/ 597 w 622"/>
              <a:gd name="T11" fmla="*/ 19 h 615"/>
              <a:gd name="T12" fmla="*/ 551 w 622"/>
              <a:gd name="T13" fmla="*/ 0 h 615"/>
              <a:gd name="T14" fmla="*/ 475 w 622"/>
              <a:gd name="T15" fmla="*/ 54 h 615"/>
              <a:gd name="T16" fmla="*/ 466 w 622"/>
              <a:gd name="T17" fmla="*/ 58 h 615"/>
              <a:gd name="T18" fmla="*/ 33 w 622"/>
              <a:gd name="T19" fmla="*/ 491 h 615"/>
              <a:gd name="T20" fmla="*/ 30 w 622"/>
              <a:gd name="T21" fmla="*/ 497 h 615"/>
              <a:gd name="T22" fmla="*/ 3 w 622"/>
              <a:gd name="T23" fmla="*/ 596 h 615"/>
              <a:gd name="T24" fmla="*/ 19 w 622"/>
              <a:gd name="T25" fmla="*/ 613 h 615"/>
              <a:gd name="T26" fmla="*/ 119 w 622"/>
              <a:gd name="T27" fmla="*/ 586 h 615"/>
              <a:gd name="T28" fmla="*/ 125 w 622"/>
              <a:gd name="T29" fmla="*/ 583 h 615"/>
              <a:gd name="T30" fmla="*/ 558 w 622"/>
              <a:gd name="T31" fmla="*/ 150 h 615"/>
              <a:gd name="T32" fmla="*/ 539 w 622"/>
              <a:gd name="T33" fmla="*/ 131 h 615"/>
              <a:gd name="T34" fmla="*/ 109 w 622"/>
              <a:gd name="T35" fmla="*/ 561 h 615"/>
              <a:gd name="T36" fmla="*/ 108 w 622"/>
              <a:gd name="T37" fmla="*/ 561 h 615"/>
              <a:gd name="T38" fmla="*/ 54 w 622"/>
              <a:gd name="T39" fmla="*/ 507 h 615"/>
              <a:gd name="T40" fmla="*/ 54 w 622"/>
              <a:gd name="T41" fmla="*/ 507 h 615"/>
              <a:gd name="T42" fmla="*/ 485 w 622"/>
              <a:gd name="T43" fmla="*/ 77 h 615"/>
              <a:gd name="T44" fmla="*/ 475 w 622"/>
              <a:gd name="T45" fmla="*/ 54 h 6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622" h="615">
                <a:moveTo>
                  <a:pt x="551" y="0"/>
                </a:moveTo>
                <a:cubicBezTo>
                  <a:pt x="534" y="0"/>
                  <a:pt x="518" y="6"/>
                  <a:pt x="505" y="19"/>
                </a:cubicBezTo>
                <a:lnTo>
                  <a:pt x="494" y="30"/>
                </a:lnTo>
                <a:lnTo>
                  <a:pt x="586" y="122"/>
                </a:lnTo>
                <a:lnTo>
                  <a:pt x="597" y="111"/>
                </a:lnTo>
                <a:cubicBezTo>
                  <a:pt x="622" y="85"/>
                  <a:pt x="622" y="44"/>
                  <a:pt x="597" y="19"/>
                </a:cubicBezTo>
                <a:cubicBezTo>
                  <a:pt x="584" y="6"/>
                  <a:pt x="567" y="0"/>
                  <a:pt x="551" y="0"/>
                </a:cubicBezTo>
                <a:close/>
                <a:moveTo>
                  <a:pt x="475" y="54"/>
                </a:moveTo>
                <a:cubicBezTo>
                  <a:pt x="472" y="54"/>
                  <a:pt x="468" y="55"/>
                  <a:pt x="466" y="58"/>
                </a:cubicBezTo>
                <a:lnTo>
                  <a:pt x="33" y="491"/>
                </a:lnTo>
                <a:cubicBezTo>
                  <a:pt x="31" y="492"/>
                  <a:pt x="30" y="494"/>
                  <a:pt x="30" y="497"/>
                </a:cubicBezTo>
                <a:lnTo>
                  <a:pt x="3" y="596"/>
                </a:lnTo>
                <a:cubicBezTo>
                  <a:pt x="0" y="606"/>
                  <a:pt x="9" y="615"/>
                  <a:pt x="19" y="613"/>
                </a:cubicBezTo>
                <a:lnTo>
                  <a:pt x="119" y="586"/>
                </a:lnTo>
                <a:cubicBezTo>
                  <a:pt x="121" y="585"/>
                  <a:pt x="123" y="584"/>
                  <a:pt x="125" y="583"/>
                </a:cubicBezTo>
                <a:lnTo>
                  <a:pt x="558" y="150"/>
                </a:lnTo>
                <a:cubicBezTo>
                  <a:pt x="571" y="137"/>
                  <a:pt x="551" y="118"/>
                  <a:pt x="539" y="131"/>
                </a:cubicBezTo>
                <a:lnTo>
                  <a:pt x="109" y="561"/>
                </a:lnTo>
                <a:lnTo>
                  <a:pt x="108" y="561"/>
                </a:lnTo>
                <a:lnTo>
                  <a:pt x="54" y="507"/>
                </a:lnTo>
                <a:lnTo>
                  <a:pt x="54" y="507"/>
                </a:lnTo>
                <a:lnTo>
                  <a:pt x="485" y="77"/>
                </a:lnTo>
                <a:cubicBezTo>
                  <a:pt x="493" y="68"/>
                  <a:pt x="487" y="53"/>
                  <a:pt x="475" y="54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타원 6"/>
          <p:cNvSpPr/>
          <p:nvPr/>
        </p:nvSpPr>
        <p:spPr>
          <a:xfrm>
            <a:off x="2501725" y="2355708"/>
            <a:ext cx="1800000" cy="1800000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Microphone"/>
          <p:cNvSpPr>
            <a:spLocks noChangeAspect="1" noEditPoints="1"/>
          </p:cNvSpPr>
          <p:nvPr/>
        </p:nvSpPr>
        <p:spPr bwMode="auto">
          <a:xfrm>
            <a:off x="2902712" y="2625708"/>
            <a:ext cx="998025" cy="1260000"/>
          </a:xfrm>
          <a:custGeom>
            <a:avLst/>
            <a:gdLst>
              <a:gd name="T0" fmla="*/ 375 w 522"/>
              <a:gd name="T1" fmla="*/ 0 h 654"/>
              <a:gd name="T2" fmla="*/ 228 w 522"/>
              <a:gd name="T3" fmla="*/ 144 h 654"/>
              <a:gd name="T4" fmla="*/ 37 w 522"/>
              <a:gd name="T5" fmla="*/ 398 h 654"/>
              <a:gd name="T6" fmla="*/ 30 w 522"/>
              <a:gd name="T7" fmla="*/ 408 h 654"/>
              <a:gd name="T8" fmla="*/ 37 w 522"/>
              <a:gd name="T9" fmla="*/ 436 h 654"/>
              <a:gd name="T10" fmla="*/ 56 w 522"/>
              <a:gd name="T11" fmla="*/ 455 h 654"/>
              <a:gd name="T12" fmla="*/ 34 w 522"/>
              <a:gd name="T13" fmla="*/ 477 h 654"/>
              <a:gd name="T14" fmla="*/ 1 w 522"/>
              <a:gd name="T15" fmla="*/ 551 h 654"/>
              <a:gd name="T16" fmla="*/ 30 w 522"/>
              <a:gd name="T17" fmla="*/ 614 h 654"/>
              <a:gd name="T18" fmla="*/ 167 w 522"/>
              <a:gd name="T19" fmla="*/ 610 h 654"/>
              <a:gd name="T20" fmla="*/ 350 w 522"/>
              <a:gd name="T21" fmla="*/ 427 h 654"/>
              <a:gd name="T22" fmla="*/ 448 w 522"/>
              <a:gd name="T23" fmla="*/ 423 h 654"/>
              <a:gd name="T24" fmla="*/ 468 w 522"/>
              <a:gd name="T25" fmla="*/ 467 h 654"/>
              <a:gd name="T26" fmla="*/ 443 w 522"/>
              <a:gd name="T27" fmla="*/ 520 h 654"/>
              <a:gd name="T28" fmla="*/ 359 w 522"/>
              <a:gd name="T29" fmla="*/ 605 h 654"/>
              <a:gd name="T30" fmla="*/ 378 w 522"/>
              <a:gd name="T31" fmla="*/ 625 h 654"/>
              <a:gd name="T32" fmla="*/ 463 w 522"/>
              <a:gd name="T33" fmla="*/ 540 h 654"/>
              <a:gd name="T34" fmla="*/ 496 w 522"/>
              <a:gd name="T35" fmla="*/ 466 h 654"/>
              <a:gd name="T36" fmla="*/ 468 w 522"/>
              <a:gd name="T37" fmla="*/ 402 h 654"/>
              <a:gd name="T38" fmla="*/ 403 w 522"/>
              <a:gd name="T39" fmla="*/ 376 h 654"/>
              <a:gd name="T40" fmla="*/ 330 w 522"/>
              <a:gd name="T41" fmla="*/ 407 h 654"/>
              <a:gd name="T42" fmla="*/ 147 w 522"/>
              <a:gd name="T43" fmla="*/ 590 h 654"/>
              <a:gd name="T44" fmla="*/ 49 w 522"/>
              <a:gd name="T45" fmla="*/ 594 h 654"/>
              <a:gd name="T46" fmla="*/ 29 w 522"/>
              <a:gd name="T47" fmla="*/ 550 h 654"/>
              <a:gd name="T48" fmla="*/ 53 w 522"/>
              <a:gd name="T49" fmla="*/ 497 h 654"/>
              <a:gd name="T50" fmla="*/ 76 w 522"/>
              <a:gd name="T51" fmla="*/ 475 h 654"/>
              <a:gd name="T52" fmla="*/ 86 w 522"/>
              <a:gd name="T53" fmla="*/ 484 h 654"/>
              <a:gd name="T54" fmla="*/ 112 w 522"/>
              <a:gd name="T55" fmla="*/ 493 h 654"/>
              <a:gd name="T56" fmla="*/ 123 w 522"/>
              <a:gd name="T57" fmla="*/ 486 h 654"/>
              <a:gd name="T58" fmla="*/ 378 w 522"/>
              <a:gd name="T59" fmla="*/ 295 h 654"/>
              <a:gd name="T60" fmla="*/ 522 w 522"/>
              <a:gd name="T61" fmla="*/ 147 h 654"/>
              <a:gd name="T62" fmla="*/ 375 w 522"/>
              <a:gd name="T63" fmla="*/ 0 h 654"/>
              <a:gd name="T64" fmla="*/ 375 w 522"/>
              <a:gd name="T65" fmla="*/ 0 h 654"/>
              <a:gd name="T66" fmla="*/ 375 w 522"/>
              <a:gd name="T67" fmla="*/ 28 h 654"/>
              <a:gd name="T68" fmla="*/ 375 w 522"/>
              <a:gd name="T69" fmla="*/ 28 h 654"/>
              <a:gd name="T70" fmla="*/ 375 w 522"/>
              <a:gd name="T71" fmla="*/ 28 h 654"/>
              <a:gd name="T72" fmla="*/ 494 w 522"/>
              <a:gd name="T73" fmla="*/ 147 h 654"/>
              <a:gd name="T74" fmla="*/ 471 w 522"/>
              <a:gd name="T75" fmla="*/ 218 h 654"/>
              <a:gd name="T76" fmla="*/ 305 w 522"/>
              <a:gd name="T77" fmla="*/ 51 h 654"/>
              <a:gd name="T78" fmla="*/ 375 w 522"/>
              <a:gd name="T79" fmla="*/ 28 h 654"/>
              <a:gd name="T80" fmla="*/ 284 w 522"/>
              <a:gd name="T81" fmla="*/ 70 h 654"/>
              <a:gd name="T82" fmla="*/ 452 w 522"/>
              <a:gd name="T83" fmla="*/ 238 h 654"/>
              <a:gd name="T84" fmla="*/ 375 w 522"/>
              <a:gd name="T85" fmla="*/ 267 h 654"/>
              <a:gd name="T86" fmla="*/ 256 w 522"/>
              <a:gd name="T87" fmla="*/ 147 h 654"/>
              <a:gd name="T88" fmla="*/ 284 w 522"/>
              <a:gd name="T89" fmla="*/ 70 h 654"/>
              <a:gd name="T90" fmla="*/ 233 w 522"/>
              <a:gd name="T91" fmla="*/ 186 h 654"/>
              <a:gd name="T92" fmla="*/ 337 w 522"/>
              <a:gd name="T93" fmla="*/ 290 h 654"/>
              <a:gd name="T94" fmla="*/ 105 w 522"/>
              <a:gd name="T95" fmla="*/ 466 h 654"/>
              <a:gd name="T96" fmla="*/ 56 w 522"/>
              <a:gd name="T97" fmla="*/ 417 h 654"/>
              <a:gd name="T98" fmla="*/ 233 w 522"/>
              <a:gd name="T99" fmla="*/ 186 h 654"/>
              <a:gd name="T100" fmla="*/ 231 w 522"/>
              <a:gd name="T101" fmla="*/ 275 h 654"/>
              <a:gd name="T102" fmla="*/ 220 w 522"/>
              <a:gd name="T103" fmla="*/ 279 h 654"/>
              <a:gd name="T104" fmla="*/ 184 w 522"/>
              <a:gd name="T105" fmla="*/ 315 h 654"/>
              <a:gd name="T106" fmla="*/ 184 w 522"/>
              <a:gd name="T107" fmla="*/ 337 h 654"/>
              <a:gd name="T108" fmla="*/ 185 w 522"/>
              <a:gd name="T109" fmla="*/ 339 h 654"/>
              <a:gd name="T110" fmla="*/ 207 w 522"/>
              <a:gd name="T111" fmla="*/ 339 h 654"/>
              <a:gd name="T112" fmla="*/ 243 w 522"/>
              <a:gd name="T113" fmla="*/ 302 h 654"/>
              <a:gd name="T114" fmla="*/ 243 w 522"/>
              <a:gd name="T115" fmla="*/ 280 h 654"/>
              <a:gd name="T116" fmla="*/ 242 w 522"/>
              <a:gd name="T117" fmla="*/ 279 h 654"/>
              <a:gd name="T118" fmla="*/ 231 w 522"/>
              <a:gd name="T119" fmla="*/ 275 h 6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522" h="654">
                <a:moveTo>
                  <a:pt x="375" y="0"/>
                </a:moveTo>
                <a:cubicBezTo>
                  <a:pt x="295" y="0"/>
                  <a:pt x="229" y="64"/>
                  <a:pt x="228" y="144"/>
                </a:cubicBezTo>
                <a:cubicBezTo>
                  <a:pt x="221" y="156"/>
                  <a:pt x="118" y="318"/>
                  <a:pt x="37" y="398"/>
                </a:cubicBezTo>
                <a:cubicBezTo>
                  <a:pt x="33" y="402"/>
                  <a:pt x="31" y="405"/>
                  <a:pt x="30" y="408"/>
                </a:cubicBezTo>
                <a:cubicBezTo>
                  <a:pt x="27" y="416"/>
                  <a:pt x="29" y="428"/>
                  <a:pt x="37" y="436"/>
                </a:cubicBezTo>
                <a:lnTo>
                  <a:pt x="56" y="455"/>
                </a:lnTo>
                <a:lnTo>
                  <a:pt x="34" y="477"/>
                </a:lnTo>
                <a:cubicBezTo>
                  <a:pt x="10" y="500"/>
                  <a:pt x="0" y="527"/>
                  <a:pt x="1" y="551"/>
                </a:cubicBezTo>
                <a:cubicBezTo>
                  <a:pt x="2" y="576"/>
                  <a:pt x="13" y="598"/>
                  <a:pt x="30" y="614"/>
                </a:cubicBezTo>
                <a:cubicBezTo>
                  <a:pt x="64" y="646"/>
                  <a:pt x="123" y="654"/>
                  <a:pt x="167" y="610"/>
                </a:cubicBezTo>
                <a:lnTo>
                  <a:pt x="350" y="427"/>
                </a:lnTo>
                <a:cubicBezTo>
                  <a:pt x="385" y="392"/>
                  <a:pt x="424" y="399"/>
                  <a:pt x="448" y="423"/>
                </a:cubicBezTo>
                <a:cubicBezTo>
                  <a:pt x="460" y="434"/>
                  <a:pt x="467" y="450"/>
                  <a:pt x="468" y="467"/>
                </a:cubicBezTo>
                <a:cubicBezTo>
                  <a:pt x="468" y="483"/>
                  <a:pt x="462" y="502"/>
                  <a:pt x="443" y="520"/>
                </a:cubicBezTo>
                <a:lnTo>
                  <a:pt x="359" y="605"/>
                </a:lnTo>
                <a:cubicBezTo>
                  <a:pt x="345" y="618"/>
                  <a:pt x="365" y="639"/>
                  <a:pt x="378" y="625"/>
                </a:cubicBezTo>
                <a:lnTo>
                  <a:pt x="463" y="540"/>
                </a:lnTo>
                <a:cubicBezTo>
                  <a:pt x="486" y="517"/>
                  <a:pt x="496" y="491"/>
                  <a:pt x="496" y="466"/>
                </a:cubicBezTo>
                <a:cubicBezTo>
                  <a:pt x="495" y="441"/>
                  <a:pt x="484" y="419"/>
                  <a:pt x="468" y="402"/>
                </a:cubicBezTo>
                <a:cubicBezTo>
                  <a:pt x="451" y="386"/>
                  <a:pt x="428" y="376"/>
                  <a:pt x="403" y="376"/>
                </a:cubicBezTo>
                <a:cubicBezTo>
                  <a:pt x="378" y="376"/>
                  <a:pt x="352" y="385"/>
                  <a:pt x="330" y="407"/>
                </a:cubicBezTo>
                <a:lnTo>
                  <a:pt x="147" y="590"/>
                </a:lnTo>
                <a:cubicBezTo>
                  <a:pt x="113" y="624"/>
                  <a:pt x="74" y="617"/>
                  <a:pt x="49" y="594"/>
                </a:cubicBezTo>
                <a:cubicBezTo>
                  <a:pt x="37" y="582"/>
                  <a:pt x="30" y="567"/>
                  <a:pt x="29" y="550"/>
                </a:cubicBezTo>
                <a:cubicBezTo>
                  <a:pt x="29" y="534"/>
                  <a:pt x="35" y="516"/>
                  <a:pt x="53" y="497"/>
                </a:cubicBezTo>
                <a:lnTo>
                  <a:pt x="76" y="475"/>
                </a:lnTo>
                <a:lnTo>
                  <a:pt x="86" y="484"/>
                </a:lnTo>
                <a:cubicBezTo>
                  <a:pt x="94" y="492"/>
                  <a:pt x="105" y="495"/>
                  <a:pt x="112" y="493"/>
                </a:cubicBezTo>
                <a:cubicBezTo>
                  <a:pt x="116" y="491"/>
                  <a:pt x="120" y="489"/>
                  <a:pt x="123" y="486"/>
                </a:cubicBezTo>
                <a:cubicBezTo>
                  <a:pt x="202" y="408"/>
                  <a:pt x="367" y="302"/>
                  <a:pt x="378" y="295"/>
                </a:cubicBezTo>
                <a:cubicBezTo>
                  <a:pt x="458" y="293"/>
                  <a:pt x="522" y="227"/>
                  <a:pt x="522" y="147"/>
                </a:cubicBezTo>
                <a:cubicBezTo>
                  <a:pt x="522" y="66"/>
                  <a:pt x="456" y="0"/>
                  <a:pt x="375" y="0"/>
                </a:cubicBezTo>
                <a:lnTo>
                  <a:pt x="375" y="0"/>
                </a:lnTo>
                <a:close/>
                <a:moveTo>
                  <a:pt x="375" y="28"/>
                </a:moveTo>
                <a:lnTo>
                  <a:pt x="375" y="28"/>
                </a:lnTo>
                <a:lnTo>
                  <a:pt x="375" y="28"/>
                </a:lnTo>
                <a:cubicBezTo>
                  <a:pt x="441" y="28"/>
                  <a:pt x="494" y="81"/>
                  <a:pt x="494" y="147"/>
                </a:cubicBezTo>
                <a:cubicBezTo>
                  <a:pt x="494" y="174"/>
                  <a:pt x="486" y="198"/>
                  <a:pt x="471" y="218"/>
                </a:cubicBezTo>
                <a:lnTo>
                  <a:pt x="305" y="51"/>
                </a:lnTo>
                <a:cubicBezTo>
                  <a:pt x="324" y="37"/>
                  <a:pt x="348" y="28"/>
                  <a:pt x="375" y="28"/>
                </a:cubicBezTo>
                <a:close/>
                <a:moveTo>
                  <a:pt x="284" y="70"/>
                </a:moveTo>
                <a:lnTo>
                  <a:pt x="452" y="238"/>
                </a:lnTo>
                <a:cubicBezTo>
                  <a:pt x="431" y="256"/>
                  <a:pt x="404" y="267"/>
                  <a:pt x="375" y="267"/>
                </a:cubicBezTo>
                <a:cubicBezTo>
                  <a:pt x="309" y="267"/>
                  <a:pt x="256" y="213"/>
                  <a:pt x="256" y="147"/>
                </a:cubicBezTo>
                <a:cubicBezTo>
                  <a:pt x="256" y="118"/>
                  <a:pt x="266" y="91"/>
                  <a:pt x="284" y="70"/>
                </a:cubicBezTo>
                <a:close/>
                <a:moveTo>
                  <a:pt x="233" y="186"/>
                </a:moveTo>
                <a:cubicBezTo>
                  <a:pt x="246" y="236"/>
                  <a:pt x="286" y="276"/>
                  <a:pt x="337" y="290"/>
                </a:cubicBezTo>
                <a:cubicBezTo>
                  <a:pt x="283" y="325"/>
                  <a:pt x="170" y="403"/>
                  <a:pt x="105" y="466"/>
                </a:cubicBezTo>
                <a:cubicBezTo>
                  <a:pt x="90" y="451"/>
                  <a:pt x="72" y="433"/>
                  <a:pt x="56" y="417"/>
                </a:cubicBezTo>
                <a:cubicBezTo>
                  <a:pt x="123" y="341"/>
                  <a:pt x="185" y="258"/>
                  <a:pt x="233" y="186"/>
                </a:cubicBezTo>
                <a:close/>
                <a:moveTo>
                  <a:pt x="231" y="275"/>
                </a:moveTo>
                <a:cubicBezTo>
                  <a:pt x="227" y="275"/>
                  <a:pt x="223" y="276"/>
                  <a:pt x="220" y="279"/>
                </a:cubicBezTo>
                <a:lnTo>
                  <a:pt x="184" y="315"/>
                </a:lnTo>
                <a:cubicBezTo>
                  <a:pt x="177" y="321"/>
                  <a:pt x="177" y="331"/>
                  <a:pt x="184" y="337"/>
                </a:cubicBezTo>
                <a:lnTo>
                  <a:pt x="185" y="339"/>
                </a:lnTo>
                <a:cubicBezTo>
                  <a:pt x="191" y="345"/>
                  <a:pt x="201" y="345"/>
                  <a:pt x="207" y="339"/>
                </a:cubicBezTo>
                <a:lnTo>
                  <a:pt x="243" y="302"/>
                </a:lnTo>
                <a:cubicBezTo>
                  <a:pt x="249" y="296"/>
                  <a:pt x="249" y="287"/>
                  <a:pt x="243" y="280"/>
                </a:cubicBezTo>
                <a:lnTo>
                  <a:pt x="242" y="279"/>
                </a:lnTo>
                <a:cubicBezTo>
                  <a:pt x="239" y="276"/>
                  <a:pt x="235" y="275"/>
                  <a:pt x="231" y="275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854"/>
          <a:stretch/>
        </p:blipFill>
        <p:spPr>
          <a:xfrm>
            <a:off x="6772029" y="211310"/>
            <a:ext cx="2139130" cy="180000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58" r="13198" b="15425"/>
          <a:stretch/>
        </p:blipFill>
        <p:spPr>
          <a:xfrm>
            <a:off x="347472" y="225483"/>
            <a:ext cx="1440000" cy="1771654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58" r="13198" b="15425"/>
          <a:stretch/>
        </p:blipFill>
        <p:spPr>
          <a:xfrm flipH="1">
            <a:off x="1787472" y="225483"/>
            <a:ext cx="1440000" cy="1771654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58" r="13198" b="15425"/>
          <a:stretch/>
        </p:blipFill>
        <p:spPr>
          <a:xfrm rot="5400000">
            <a:off x="3393924" y="225483"/>
            <a:ext cx="1440000" cy="1771654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58" r="13198" b="15425"/>
          <a:stretch/>
        </p:blipFill>
        <p:spPr>
          <a:xfrm rot="16200000" flipV="1">
            <a:off x="5166202" y="225483"/>
            <a:ext cx="1440000" cy="1771654"/>
          </a:xfrm>
          <a:prstGeom prst="rect">
            <a:avLst/>
          </a:prstGeom>
        </p:spPr>
      </p:pic>
      <p:sp>
        <p:nvSpPr>
          <p:cNvPr id="9" name="Calendar"/>
          <p:cNvSpPr>
            <a:spLocks noChangeAspect="1" noEditPoints="1"/>
          </p:cNvSpPr>
          <p:nvPr/>
        </p:nvSpPr>
        <p:spPr bwMode="auto">
          <a:xfrm>
            <a:off x="5019715" y="2715708"/>
            <a:ext cx="1080000" cy="1080000"/>
          </a:xfrm>
          <a:custGeom>
            <a:avLst/>
            <a:gdLst>
              <a:gd name="T0" fmla="*/ 120 w 667"/>
              <a:gd name="T1" fmla="*/ 27 h 667"/>
              <a:gd name="T2" fmla="*/ 8 w 667"/>
              <a:gd name="T3" fmla="*/ 61 h 667"/>
              <a:gd name="T4" fmla="*/ 8 w 667"/>
              <a:gd name="T5" fmla="*/ 659 h 667"/>
              <a:gd name="T6" fmla="*/ 659 w 667"/>
              <a:gd name="T7" fmla="*/ 659 h 667"/>
              <a:gd name="T8" fmla="*/ 659 w 667"/>
              <a:gd name="T9" fmla="*/ 61 h 667"/>
              <a:gd name="T10" fmla="*/ 547 w 667"/>
              <a:gd name="T11" fmla="*/ 27 h 667"/>
              <a:gd name="T12" fmla="*/ 493 w 667"/>
              <a:gd name="T13" fmla="*/ 0 h 667"/>
              <a:gd name="T14" fmla="*/ 467 w 667"/>
              <a:gd name="T15" fmla="*/ 54 h 667"/>
              <a:gd name="T16" fmla="*/ 192 w 667"/>
              <a:gd name="T17" fmla="*/ 8 h 667"/>
              <a:gd name="T18" fmla="*/ 147 w 667"/>
              <a:gd name="T19" fmla="*/ 27 h 667"/>
              <a:gd name="T20" fmla="*/ 147 w 667"/>
              <a:gd name="T21" fmla="*/ 107 h 667"/>
              <a:gd name="T22" fmla="*/ 520 w 667"/>
              <a:gd name="T23" fmla="*/ 27 h 667"/>
              <a:gd name="T24" fmla="*/ 493 w 667"/>
              <a:gd name="T25" fmla="*/ 27 h 667"/>
              <a:gd name="T26" fmla="*/ 120 w 667"/>
              <a:gd name="T27" fmla="*/ 107 h 667"/>
              <a:gd name="T28" fmla="*/ 173 w 667"/>
              <a:gd name="T29" fmla="*/ 134 h 667"/>
              <a:gd name="T30" fmla="*/ 200 w 667"/>
              <a:gd name="T31" fmla="*/ 80 h 667"/>
              <a:gd name="T32" fmla="*/ 474 w 667"/>
              <a:gd name="T33" fmla="*/ 126 h 667"/>
              <a:gd name="T34" fmla="*/ 539 w 667"/>
              <a:gd name="T35" fmla="*/ 126 h 667"/>
              <a:gd name="T36" fmla="*/ 640 w 667"/>
              <a:gd name="T37" fmla="*/ 80 h 667"/>
              <a:gd name="T38" fmla="*/ 27 w 667"/>
              <a:gd name="T39" fmla="*/ 80 h 667"/>
              <a:gd name="T40" fmla="*/ 640 w 667"/>
              <a:gd name="T41" fmla="*/ 640 h 667"/>
              <a:gd name="T42" fmla="*/ 93 w 667"/>
              <a:gd name="T43" fmla="*/ 280 h 667"/>
              <a:gd name="T44" fmla="*/ 93 w 667"/>
              <a:gd name="T45" fmla="*/ 587 h 667"/>
              <a:gd name="T46" fmla="*/ 587 w 667"/>
              <a:gd name="T47" fmla="*/ 574 h 667"/>
              <a:gd name="T48" fmla="*/ 93 w 667"/>
              <a:gd name="T49" fmla="*/ 280 h 667"/>
              <a:gd name="T50" fmla="*/ 200 w 667"/>
              <a:gd name="T51" fmla="*/ 374 h 667"/>
              <a:gd name="T52" fmla="*/ 227 w 667"/>
              <a:gd name="T53" fmla="*/ 307 h 667"/>
              <a:gd name="T54" fmla="*/ 227 w 667"/>
              <a:gd name="T55" fmla="*/ 374 h 667"/>
              <a:gd name="T56" fmla="*/ 440 w 667"/>
              <a:gd name="T57" fmla="*/ 307 h 667"/>
              <a:gd name="T58" fmla="*/ 347 w 667"/>
              <a:gd name="T59" fmla="*/ 307 h 667"/>
              <a:gd name="T60" fmla="*/ 560 w 667"/>
              <a:gd name="T61" fmla="*/ 374 h 667"/>
              <a:gd name="T62" fmla="*/ 107 w 667"/>
              <a:gd name="T63" fmla="*/ 400 h 667"/>
              <a:gd name="T64" fmla="*/ 107 w 667"/>
              <a:gd name="T65" fmla="*/ 467 h 667"/>
              <a:gd name="T66" fmla="*/ 320 w 667"/>
              <a:gd name="T67" fmla="*/ 400 h 667"/>
              <a:gd name="T68" fmla="*/ 227 w 667"/>
              <a:gd name="T69" fmla="*/ 400 h 667"/>
              <a:gd name="T70" fmla="*/ 440 w 667"/>
              <a:gd name="T71" fmla="*/ 467 h 667"/>
              <a:gd name="T72" fmla="*/ 467 w 667"/>
              <a:gd name="T73" fmla="*/ 400 h 667"/>
              <a:gd name="T74" fmla="*/ 467 w 667"/>
              <a:gd name="T75" fmla="*/ 467 h 667"/>
              <a:gd name="T76" fmla="*/ 200 w 667"/>
              <a:gd name="T77" fmla="*/ 494 h 667"/>
              <a:gd name="T78" fmla="*/ 107 w 667"/>
              <a:gd name="T79" fmla="*/ 494 h 667"/>
              <a:gd name="T80" fmla="*/ 320 w 667"/>
              <a:gd name="T81" fmla="*/ 560 h 667"/>
              <a:gd name="T82" fmla="*/ 347 w 667"/>
              <a:gd name="T83" fmla="*/ 494 h 667"/>
              <a:gd name="T84" fmla="*/ 400 w 667"/>
              <a:gd name="T85" fmla="*/ 560 h 667"/>
              <a:gd name="T86" fmla="*/ 467 w 667"/>
              <a:gd name="T87" fmla="*/ 494 h 667"/>
              <a:gd name="T88" fmla="*/ 467 w 667"/>
              <a:gd name="T89" fmla="*/ 560 h 6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667" h="667">
                <a:moveTo>
                  <a:pt x="147" y="0"/>
                </a:moveTo>
                <a:cubicBezTo>
                  <a:pt x="140" y="0"/>
                  <a:pt x="133" y="3"/>
                  <a:pt x="128" y="8"/>
                </a:cubicBezTo>
                <a:cubicBezTo>
                  <a:pt x="123" y="13"/>
                  <a:pt x="120" y="20"/>
                  <a:pt x="120" y="27"/>
                </a:cubicBezTo>
                <a:lnTo>
                  <a:pt x="120" y="54"/>
                </a:lnTo>
                <a:lnTo>
                  <a:pt x="27" y="54"/>
                </a:lnTo>
                <a:cubicBezTo>
                  <a:pt x="20" y="54"/>
                  <a:pt x="13" y="56"/>
                  <a:pt x="8" y="61"/>
                </a:cubicBezTo>
                <a:cubicBezTo>
                  <a:pt x="3" y="66"/>
                  <a:pt x="0" y="73"/>
                  <a:pt x="0" y="80"/>
                </a:cubicBezTo>
                <a:lnTo>
                  <a:pt x="0" y="640"/>
                </a:lnTo>
                <a:cubicBezTo>
                  <a:pt x="0" y="647"/>
                  <a:pt x="3" y="654"/>
                  <a:pt x="8" y="659"/>
                </a:cubicBezTo>
                <a:cubicBezTo>
                  <a:pt x="13" y="664"/>
                  <a:pt x="20" y="667"/>
                  <a:pt x="27" y="667"/>
                </a:cubicBezTo>
                <a:lnTo>
                  <a:pt x="640" y="667"/>
                </a:lnTo>
                <a:cubicBezTo>
                  <a:pt x="647" y="667"/>
                  <a:pt x="654" y="664"/>
                  <a:pt x="659" y="659"/>
                </a:cubicBezTo>
                <a:cubicBezTo>
                  <a:pt x="664" y="654"/>
                  <a:pt x="667" y="647"/>
                  <a:pt x="667" y="640"/>
                </a:cubicBezTo>
                <a:lnTo>
                  <a:pt x="667" y="80"/>
                </a:lnTo>
                <a:cubicBezTo>
                  <a:pt x="667" y="73"/>
                  <a:pt x="664" y="66"/>
                  <a:pt x="659" y="61"/>
                </a:cubicBezTo>
                <a:cubicBezTo>
                  <a:pt x="654" y="56"/>
                  <a:pt x="647" y="54"/>
                  <a:pt x="640" y="54"/>
                </a:cubicBezTo>
                <a:lnTo>
                  <a:pt x="547" y="54"/>
                </a:lnTo>
                <a:lnTo>
                  <a:pt x="547" y="27"/>
                </a:lnTo>
                <a:cubicBezTo>
                  <a:pt x="547" y="20"/>
                  <a:pt x="544" y="13"/>
                  <a:pt x="539" y="8"/>
                </a:cubicBezTo>
                <a:cubicBezTo>
                  <a:pt x="534" y="3"/>
                  <a:pt x="527" y="0"/>
                  <a:pt x="520" y="0"/>
                </a:cubicBezTo>
                <a:lnTo>
                  <a:pt x="493" y="0"/>
                </a:lnTo>
                <a:cubicBezTo>
                  <a:pt x="486" y="0"/>
                  <a:pt x="479" y="3"/>
                  <a:pt x="474" y="8"/>
                </a:cubicBezTo>
                <a:cubicBezTo>
                  <a:pt x="469" y="13"/>
                  <a:pt x="467" y="20"/>
                  <a:pt x="467" y="27"/>
                </a:cubicBezTo>
                <a:lnTo>
                  <a:pt x="467" y="54"/>
                </a:lnTo>
                <a:lnTo>
                  <a:pt x="200" y="54"/>
                </a:lnTo>
                <a:lnTo>
                  <a:pt x="200" y="27"/>
                </a:lnTo>
                <a:cubicBezTo>
                  <a:pt x="200" y="20"/>
                  <a:pt x="197" y="13"/>
                  <a:pt x="192" y="8"/>
                </a:cubicBezTo>
                <a:cubicBezTo>
                  <a:pt x="187" y="3"/>
                  <a:pt x="180" y="0"/>
                  <a:pt x="173" y="0"/>
                </a:cubicBezTo>
                <a:lnTo>
                  <a:pt x="147" y="0"/>
                </a:lnTo>
                <a:close/>
                <a:moveTo>
                  <a:pt x="147" y="27"/>
                </a:moveTo>
                <a:lnTo>
                  <a:pt x="173" y="27"/>
                </a:lnTo>
                <a:lnTo>
                  <a:pt x="173" y="107"/>
                </a:lnTo>
                <a:lnTo>
                  <a:pt x="147" y="107"/>
                </a:lnTo>
                <a:lnTo>
                  <a:pt x="147" y="27"/>
                </a:lnTo>
                <a:close/>
                <a:moveTo>
                  <a:pt x="493" y="27"/>
                </a:moveTo>
                <a:lnTo>
                  <a:pt x="520" y="27"/>
                </a:lnTo>
                <a:lnTo>
                  <a:pt x="520" y="107"/>
                </a:lnTo>
                <a:lnTo>
                  <a:pt x="493" y="107"/>
                </a:lnTo>
                <a:lnTo>
                  <a:pt x="493" y="27"/>
                </a:lnTo>
                <a:close/>
                <a:moveTo>
                  <a:pt x="27" y="80"/>
                </a:moveTo>
                <a:lnTo>
                  <a:pt x="120" y="80"/>
                </a:lnTo>
                <a:lnTo>
                  <a:pt x="120" y="107"/>
                </a:lnTo>
                <a:cubicBezTo>
                  <a:pt x="120" y="114"/>
                  <a:pt x="123" y="121"/>
                  <a:pt x="128" y="126"/>
                </a:cubicBezTo>
                <a:cubicBezTo>
                  <a:pt x="133" y="131"/>
                  <a:pt x="140" y="134"/>
                  <a:pt x="147" y="134"/>
                </a:cubicBezTo>
                <a:lnTo>
                  <a:pt x="173" y="134"/>
                </a:lnTo>
                <a:cubicBezTo>
                  <a:pt x="180" y="134"/>
                  <a:pt x="187" y="131"/>
                  <a:pt x="192" y="126"/>
                </a:cubicBezTo>
                <a:cubicBezTo>
                  <a:pt x="197" y="121"/>
                  <a:pt x="200" y="114"/>
                  <a:pt x="200" y="107"/>
                </a:cubicBezTo>
                <a:lnTo>
                  <a:pt x="200" y="80"/>
                </a:lnTo>
                <a:lnTo>
                  <a:pt x="467" y="80"/>
                </a:lnTo>
                <a:lnTo>
                  <a:pt x="467" y="107"/>
                </a:lnTo>
                <a:cubicBezTo>
                  <a:pt x="467" y="114"/>
                  <a:pt x="469" y="121"/>
                  <a:pt x="474" y="126"/>
                </a:cubicBezTo>
                <a:cubicBezTo>
                  <a:pt x="479" y="131"/>
                  <a:pt x="486" y="134"/>
                  <a:pt x="493" y="134"/>
                </a:cubicBezTo>
                <a:lnTo>
                  <a:pt x="520" y="134"/>
                </a:lnTo>
                <a:cubicBezTo>
                  <a:pt x="527" y="134"/>
                  <a:pt x="534" y="131"/>
                  <a:pt x="539" y="126"/>
                </a:cubicBezTo>
                <a:cubicBezTo>
                  <a:pt x="544" y="121"/>
                  <a:pt x="547" y="114"/>
                  <a:pt x="547" y="107"/>
                </a:cubicBezTo>
                <a:lnTo>
                  <a:pt x="547" y="80"/>
                </a:lnTo>
                <a:lnTo>
                  <a:pt x="640" y="80"/>
                </a:lnTo>
                <a:lnTo>
                  <a:pt x="640" y="187"/>
                </a:lnTo>
                <a:lnTo>
                  <a:pt x="27" y="187"/>
                </a:lnTo>
                <a:lnTo>
                  <a:pt x="27" y="80"/>
                </a:lnTo>
                <a:close/>
                <a:moveTo>
                  <a:pt x="27" y="214"/>
                </a:moveTo>
                <a:lnTo>
                  <a:pt x="640" y="214"/>
                </a:lnTo>
                <a:lnTo>
                  <a:pt x="640" y="640"/>
                </a:lnTo>
                <a:lnTo>
                  <a:pt x="27" y="640"/>
                </a:lnTo>
                <a:lnTo>
                  <a:pt x="27" y="214"/>
                </a:lnTo>
                <a:close/>
                <a:moveTo>
                  <a:pt x="93" y="280"/>
                </a:moveTo>
                <a:cubicBezTo>
                  <a:pt x="86" y="280"/>
                  <a:pt x="80" y="286"/>
                  <a:pt x="80" y="294"/>
                </a:cubicBezTo>
                <a:lnTo>
                  <a:pt x="80" y="574"/>
                </a:lnTo>
                <a:cubicBezTo>
                  <a:pt x="80" y="581"/>
                  <a:pt x="86" y="587"/>
                  <a:pt x="93" y="587"/>
                </a:cubicBezTo>
                <a:lnTo>
                  <a:pt x="400" y="587"/>
                </a:lnTo>
                <a:lnTo>
                  <a:pt x="573" y="587"/>
                </a:lnTo>
                <a:cubicBezTo>
                  <a:pt x="581" y="587"/>
                  <a:pt x="587" y="581"/>
                  <a:pt x="587" y="574"/>
                </a:cubicBezTo>
                <a:lnTo>
                  <a:pt x="587" y="294"/>
                </a:lnTo>
                <a:cubicBezTo>
                  <a:pt x="587" y="286"/>
                  <a:pt x="581" y="280"/>
                  <a:pt x="573" y="280"/>
                </a:cubicBezTo>
                <a:lnTo>
                  <a:pt x="93" y="280"/>
                </a:lnTo>
                <a:close/>
                <a:moveTo>
                  <a:pt x="107" y="307"/>
                </a:moveTo>
                <a:lnTo>
                  <a:pt x="200" y="307"/>
                </a:lnTo>
                <a:lnTo>
                  <a:pt x="200" y="374"/>
                </a:lnTo>
                <a:lnTo>
                  <a:pt x="107" y="374"/>
                </a:lnTo>
                <a:lnTo>
                  <a:pt x="107" y="307"/>
                </a:lnTo>
                <a:close/>
                <a:moveTo>
                  <a:pt x="227" y="307"/>
                </a:moveTo>
                <a:lnTo>
                  <a:pt x="320" y="307"/>
                </a:lnTo>
                <a:lnTo>
                  <a:pt x="320" y="374"/>
                </a:lnTo>
                <a:lnTo>
                  <a:pt x="227" y="374"/>
                </a:lnTo>
                <a:lnTo>
                  <a:pt x="227" y="307"/>
                </a:lnTo>
                <a:close/>
                <a:moveTo>
                  <a:pt x="347" y="307"/>
                </a:moveTo>
                <a:lnTo>
                  <a:pt x="440" y="307"/>
                </a:lnTo>
                <a:lnTo>
                  <a:pt x="440" y="374"/>
                </a:lnTo>
                <a:lnTo>
                  <a:pt x="347" y="374"/>
                </a:lnTo>
                <a:lnTo>
                  <a:pt x="347" y="307"/>
                </a:lnTo>
                <a:close/>
                <a:moveTo>
                  <a:pt x="467" y="307"/>
                </a:moveTo>
                <a:lnTo>
                  <a:pt x="560" y="307"/>
                </a:lnTo>
                <a:lnTo>
                  <a:pt x="560" y="374"/>
                </a:lnTo>
                <a:lnTo>
                  <a:pt x="467" y="374"/>
                </a:lnTo>
                <a:lnTo>
                  <a:pt x="467" y="307"/>
                </a:lnTo>
                <a:close/>
                <a:moveTo>
                  <a:pt x="107" y="400"/>
                </a:moveTo>
                <a:lnTo>
                  <a:pt x="200" y="400"/>
                </a:lnTo>
                <a:lnTo>
                  <a:pt x="200" y="467"/>
                </a:lnTo>
                <a:lnTo>
                  <a:pt x="107" y="467"/>
                </a:lnTo>
                <a:lnTo>
                  <a:pt x="107" y="400"/>
                </a:lnTo>
                <a:close/>
                <a:moveTo>
                  <a:pt x="227" y="400"/>
                </a:moveTo>
                <a:lnTo>
                  <a:pt x="320" y="400"/>
                </a:lnTo>
                <a:lnTo>
                  <a:pt x="320" y="467"/>
                </a:lnTo>
                <a:lnTo>
                  <a:pt x="227" y="467"/>
                </a:lnTo>
                <a:lnTo>
                  <a:pt x="227" y="400"/>
                </a:lnTo>
                <a:close/>
                <a:moveTo>
                  <a:pt x="347" y="400"/>
                </a:moveTo>
                <a:lnTo>
                  <a:pt x="440" y="400"/>
                </a:lnTo>
                <a:lnTo>
                  <a:pt x="440" y="467"/>
                </a:lnTo>
                <a:lnTo>
                  <a:pt x="347" y="467"/>
                </a:lnTo>
                <a:lnTo>
                  <a:pt x="347" y="400"/>
                </a:lnTo>
                <a:close/>
                <a:moveTo>
                  <a:pt x="467" y="400"/>
                </a:moveTo>
                <a:lnTo>
                  <a:pt x="560" y="400"/>
                </a:lnTo>
                <a:lnTo>
                  <a:pt x="560" y="467"/>
                </a:lnTo>
                <a:lnTo>
                  <a:pt x="467" y="467"/>
                </a:lnTo>
                <a:lnTo>
                  <a:pt x="467" y="400"/>
                </a:lnTo>
                <a:close/>
                <a:moveTo>
                  <a:pt x="107" y="494"/>
                </a:moveTo>
                <a:lnTo>
                  <a:pt x="200" y="494"/>
                </a:lnTo>
                <a:lnTo>
                  <a:pt x="200" y="560"/>
                </a:lnTo>
                <a:lnTo>
                  <a:pt x="107" y="560"/>
                </a:lnTo>
                <a:lnTo>
                  <a:pt x="107" y="494"/>
                </a:lnTo>
                <a:close/>
                <a:moveTo>
                  <a:pt x="227" y="494"/>
                </a:moveTo>
                <a:lnTo>
                  <a:pt x="320" y="494"/>
                </a:lnTo>
                <a:lnTo>
                  <a:pt x="320" y="560"/>
                </a:lnTo>
                <a:lnTo>
                  <a:pt x="227" y="560"/>
                </a:lnTo>
                <a:lnTo>
                  <a:pt x="227" y="494"/>
                </a:lnTo>
                <a:close/>
                <a:moveTo>
                  <a:pt x="347" y="494"/>
                </a:moveTo>
                <a:lnTo>
                  <a:pt x="440" y="494"/>
                </a:lnTo>
                <a:lnTo>
                  <a:pt x="440" y="560"/>
                </a:lnTo>
                <a:lnTo>
                  <a:pt x="400" y="560"/>
                </a:lnTo>
                <a:lnTo>
                  <a:pt x="347" y="560"/>
                </a:lnTo>
                <a:lnTo>
                  <a:pt x="347" y="494"/>
                </a:lnTo>
                <a:close/>
                <a:moveTo>
                  <a:pt x="467" y="494"/>
                </a:moveTo>
                <a:lnTo>
                  <a:pt x="560" y="494"/>
                </a:lnTo>
                <a:lnTo>
                  <a:pt x="560" y="560"/>
                </a:lnTo>
                <a:lnTo>
                  <a:pt x="467" y="560"/>
                </a:lnTo>
                <a:lnTo>
                  <a:pt x="467" y="49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Volume Down"/>
          <p:cNvSpPr>
            <a:spLocks noChangeAspect="1" noEditPoints="1"/>
          </p:cNvSpPr>
          <p:nvPr/>
        </p:nvSpPr>
        <p:spPr bwMode="auto">
          <a:xfrm>
            <a:off x="7197920" y="2625708"/>
            <a:ext cx="1024622" cy="1260000"/>
          </a:xfrm>
          <a:custGeom>
            <a:avLst/>
            <a:gdLst>
              <a:gd name="T0" fmla="*/ 311 w 481"/>
              <a:gd name="T1" fmla="*/ 3 h 591"/>
              <a:gd name="T2" fmla="*/ 289 w 481"/>
              <a:gd name="T3" fmla="*/ 17 h 591"/>
              <a:gd name="T4" fmla="*/ 132 w 481"/>
              <a:gd name="T5" fmla="*/ 173 h 591"/>
              <a:gd name="T6" fmla="*/ 41 w 481"/>
              <a:gd name="T7" fmla="*/ 173 h 591"/>
              <a:gd name="T8" fmla="*/ 0 w 481"/>
              <a:gd name="T9" fmla="*/ 214 h 591"/>
              <a:gd name="T10" fmla="*/ 0 w 481"/>
              <a:gd name="T11" fmla="*/ 374 h 591"/>
              <a:gd name="T12" fmla="*/ 41 w 481"/>
              <a:gd name="T13" fmla="*/ 414 h 591"/>
              <a:gd name="T14" fmla="*/ 132 w 481"/>
              <a:gd name="T15" fmla="*/ 414 h 591"/>
              <a:gd name="T16" fmla="*/ 288 w 481"/>
              <a:gd name="T17" fmla="*/ 570 h 591"/>
              <a:gd name="T18" fmla="*/ 337 w 481"/>
              <a:gd name="T19" fmla="*/ 584 h 591"/>
              <a:gd name="T20" fmla="*/ 361 w 481"/>
              <a:gd name="T21" fmla="*/ 538 h 591"/>
              <a:gd name="T22" fmla="*/ 361 w 481"/>
              <a:gd name="T23" fmla="*/ 45 h 591"/>
              <a:gd name="T24" fmla="*/ 335 w 481"/>
              <a:gd name="T25" fmla="*/ 3 h 591"/>
              <a:gd name="T26" fmla="*/ 311 w 481"/>
              <a:gd name="T27" fmla="*/ 3 h 591"/>
              <a:gd name="T28" fmla="*/ 334 w 481"/>
              <a:gd name="T29" fmla="*/ 45 h 591"/>
              <a:gd name="T30" fmla="*/ 334 w 481"/>
              <a:gd name="T31" fmla="*/ 538 h 591"/>
              <a:gd name="T32" fmla="*/ 326 w 481"/>
              <a:gd name="T33" fmla="*/ 560 h 591"/>
              <a:gd name="T34" fmla="*/ 307 w 481"/>
              <a:gd name="T35" fmla="*/ 551 h 591"/>
              <a:gd name="T36" fmla="*/ 138 w 481"/>
              <a:gd name="T37" fmla="*/ 384 h 591"/>
              <a:gd name="T38" fmla="*/ 134 w 481"/>
              <a:gd name="T39" fmla="*/ 371 h 591"/>
              <a:gd name="T40" fmla="*/ 134 w 481"/>
              <a:gd name="T41" fmla="*/ 217 h 591"/>
              <a:gd name="T42" fmla="*/ 138 w 481"/>
              <a:gd name="T43" fmla="*/ 204 h 591"/>
              <a:gd name="T44" fmla="*/ 307 w 481"/>
              <a:gd name="T45" fmla="*/ 36 h 591"/>
              <a:gd name="T46" fmla="*/ 334 w 481"/>
              <a:gd name="T47" fmla="*/ 45 h 591"/>
              <a:gd name="T48" fmla="*/ 41 w 481"/>
              <a:gd name="T49" fmla="*/ 201 h 591"/>
              <a:gd name="T50" fmla="*/ 110 w 481"/>
              <a:gd name="T51" fmla="*/ 201 h 591"/>
              <a:gd name="T52" fmla="*/ 108 w 481"/>
              <a:gd name="T53" fmla="*/ 217 h 591"/>
              <a:gd name="T54" fmla="*/ 108 w 481"/>
              <a:gd name="T55" fmla="*/ 371 h 591"/>
              <a:gd name="T56" fmla="*/ 110 w 481"/>
              <a:gd name="T57" fmla="*/ 387 h 591"/>
              <a:gd name="T58" fmla="*/ 41 w 481"/>
              <a:gd name="T59" fmla="*/ 387 h 591"/>
              <a:gd name="T60" fmla="*/ 28 w 481"/>
              <a:gd name="T61" fmla="*/ 374 h 591"/>
              <a:gd name="T62" fmla="*/ 28 w 481"/>
              <a:gd name="T63" fmla="*/ 214 h 591"/>
              <a:gd name="T64" fmla="*/ 41 w 481"/>
              <a:gd name="T65" fmla="*/ 201 h 591"/>
              <a:gd name="T66" fmla="*/ 410 w 481"/>
              <a:gd name="T67" fmla="*/ 206 h 591"/>
              <a:gd name="T68" fmla="*/ 407 w 481"/>
              <a:gd name="T69" fmla="*/ 232 h 591"/>
              <a:gd name="T70" fmla="*/ 454 w 481"/>
              <a:gd name="T71" fmla="*/ 294 h 591"/>
              <a:gd name="T72" fmla="*/ 407 w 481"/>
              <a:gd name="T73" fmla="*/ 355 h 591"/>
              <a:gd name="T74" fmla="*/ 413 w 481"/>
              <a:gd name="T75" fmla="*/ 381 h 591"/>
              <a:gd name="T76" fmla="*/ 481 w 481"/>
              <a:gd name="T77" fmla="*/ 294 h 591"/>
              <a:gd name="T78" fmla="*/ 413 w 481"/>
              <a:gd name="T79" fmla="*/ 207 h 591"/>
              <a:gd name="T80" fmla="*/ 410 w 481"/>
              <a:gd name="T81" fmla="*/ 206 h 5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481" h="591">
                <a:moveTo>
                  <a:pt x="311" y="3"/>
                </a:moveTo>
                <a:cubicBezTo>
                  <a:pt x="303" y="5"/>
                  <a:pt x="295" y="10"/>
                  <a:pt x="289" y="17"/>
                </a:cubicBezTo>
                <a:lnTo>
                  <a:pt x="132" y="173"/>
                </a:lnTo>
                <a:lnTo>
                  <a:pt x="41" y="173"/>
                </a:lnTo>
                <a:cubicBezTo>
                  <a:pt x="19" y="173"/>
                  <a:pt x="0" y="192"/>
                  <a:pt x="0" y="214"/>
                </a:cubicBezTo>
                <a:lnTo>
                  <a:pt x="0" y="374"/>
                </a:lnTo>
                <a:cubicBezTo>
                  <a:pt x="0" y="396"/>
                  <a:pt x="19" y="414"/>
                  <a:pt x="41" y="414"/>
                </a:cubicBezTo>
                <a:lnTo>
                  <a:pt x="132" y="414"/>
                </a:lnTo>
                <a:lnTo>
                  <a:pt x="288" y="570"/>
                </a:lnTo>
                <a:cubicBezTo>
                  <a:pt x="303" y="585"/>
                  <a:pt x="322" y="591"/>
                  <a:pt x="337" y="584"/>
                </a:cubicBezTo>
                <a:cubicBezTo>
                  <a:pt x="353" y="577"/>
                  <a:pt x="361" y="559"/>
                  <a:pt x="361" y="538"/>
                </a:cubicBezTo>
                <a:lnTo>
                  <a:pt x="361" y="45"/>
                </a:lnTo>
                <a:cubicBezTo>
                  <a:pt x="361" y="25"/>
                  <a:pt x="351" y="8"/>
                  <a:pt x="335" y="3"/>
                </a:cubicBezTo>
                <a:cubicBezTo>
                  <a:pt x="327" y="0"/>
                  <a:pt x="319" y="1"/>
                  <a:pt x="311" y="3"/>
                </a:cubicBezTo>
                <a:close/>
                <a:moveTo>
                  <a:pt x="334" y="45"/>
                </a:moveTo>
                <a:lnTo>
                  <a:pt x="334" y="538"/>
                </a:lnTo>
                <a:cubicBezTo>
                  <a:pt x="334" y="552"/>
                  <a:pt x="329" y="559"/>
                  <a:pt x="326" y="560"/>
                </a:cubicBezTo>
                <a:cubicBezTo>
                  <a:pt x="323" y="562"/>
                  <a:pt x="317" y="562"/>
                  <a:pt x="307" y="551"/>
                </a:cubicBezTo>
                <a:cubicBezTo>
                  <a:pt x="250" y="495"/>
                  <a:pt x="194" y="439"/>
                  <a:pt x="138" y="384"/>
                </a:cubicBezTo>
                <a:cubicBezTo>
                  <a:pt x="136" y="380"/>
                  <a:pt x="134" y="376"/>
                  <a:pt x="134" y="371"/>
                </a:cubicBezTo>
                <a:lnTo>
                  <a:pt x="134" y="217"/>
                </a:lnTo>
                <a:cubicBezTo>
                  <a:pt x="134" y="211"/>
                  <a:pt x="136" y="207"/>
                  <a:pt x="138" y="204"/>
                </a:cubicBezTo>
                <a:lnTo>
                  <a:pt x="307" y="36"/>
                </a:lnTo>
                <a:cubicBezTo>
                  <a:pt x="319" y="23"/>
                  <a:pt x="334" y="30"/>
                  <a:pt x="334" y="45"/>
                </a:cubicBezTo>
                <a:close/>
                <a:moveTo>
                  <a:pt x="41" y="201"/>
                </a:moveTo>
                <a:lnTo>
                  <a:pt x="110" y="201"/>
                </a:lnTo>
                <a:cubicBezTo>
                  <a:pt x="108" y="206"/>
                  <a:pt x="108" y="212"/>
                  <a:pt x="108" y="217"/>
                </a:cubicBezTo>
                <a:lnTo>
                  <a:pt x="108" y="371"/>
                </a:lnTo>
                <a:cubicBezTo>
                  <a:pt x="108" y="376"/>
                  <a:pt x="108" y="382"/>
                  <a:pt x="110" y="387"/>
                </a:cubicBezTo>
                <a:lnTo>
                  <a:pt x="41" y="387"/>
                </a:lnTo>
                <a:cubicBezTo>
                  <a:pt x="34" y="387"/>
                  <a:pt x="28" y="381"/>
                  <a:pt x="28" y="374"/>
                </a:cubicBezTo>
                <a:lnTo>
                  <a:pt x="28" y="214"/>
                </a:lnTo>
                <a:cubicBezTo>
                  <a:pt x="28" y="207"/>
                  <a:pt x="34" y="201"/>
                  <a:pt x="41" y="201"/>
                </a:cubicBezTo>
                <a:close/>
                <a:moveTo>
                  <a:pt x="410" y="206"/>
                </a:moveTo>
                <a:cubicBezTo>
                  <a:pt x="394" y="207"/>
                  <a:pt x="392" y="229"/>
                  <a:pt x="407" y="232"/>
                </a:cubicBezTo>
                <a:cubicBezTo>
                  <a:pt x="434" y="239"/>
                  <a:pt x="454" y="264"/>
                  <a:pt x="454" y="294"/>
                </a:cubicBezTo>
                <a:cubicBezTo>
                  <a:pt x="454" y="324"/>
                  <a:pt x="434" y="348"/>
                  <a:pt x="407" y="355"/>
                </a:cubicBezTo>
                <a:cubicBezTo>
                  <a:pt x="389" y="359"/>
                  <a:pt x="396" y="387"/>
                  <a:pt x="413" y="381"/>
                </a:cubicBezTo>
                <a:cubicBezTo>
                  <a:pt x="452" y="371"/>
                  <a:pt x="481" y="336"/>
                  <a:pt x="481" y="294"/>
                </a:cubicBezTo>
                <a:cubicBezTo>
                  <a:pt x="481" y="252"/>
                  <a:pt x="452" y="217"/>
                  <a:pt x="413" y="207"/>
                </a:cubicBezTo>
                <a:cubicBezTo>
                  <a:pt x="412" y="206"/>
                  <a:pt x="411" y="206"/>
                  <a:pt x="410" y="206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89" t="18919" r="23937" b="34055"/>
          <a:stretch/>
        </p:blipFill>
        <p:spPr>
          <a:xfrm>
            <a:off x="8911159" y="293844"/>
            <a:ext cx="1800000" cy="1634931"/>
          </a:xfrm>
          <a:prstGeom prst="rect">
            <a:avLst/>
          </a:prstGeom>
        </p:spPr>
      </p:pic>
      <p:sp>
        <p:nvSpPr>
          <p:cNvPr id="25" name="Sent"/>
          <p:cNvSpPr>
            <a:spLocks noChangeAspect="1" noEditPoints="1"/>
          </p:cNvSpPr>
          <p:nvPr/>
        </p:nvSpPr>
        <p:spPr bwMode="auto">
          <a:xfrm rot="2700000">
            <a:off x="8964484" y="2355708"/>
            <a:ext cx="1800000" cy="1800000"/>
          </a:xfrm>
          <a:custGeom>
            <a:avLst/>
            <a:gdLst>
              <a:gd name="T0" fmla="*/ 544 w 565"/>
              <a:gd name="T1" fmla="*/ 2 h 564"/>
              <a:gd name="T2" fmla="*/ 10 w 565"/>
              <a:gd name="T3" fmla="*/ 231 h 564"/>
              <a:gd name="T4" fmla="*/ 10 w 565"/>
              <a:gd name="T5" fmla="*/ 255 h 564"/>
              <a:gd name="T6" fmla="*/ 208 w 565"/>
              <a:gd name="T7" fmla="*/ 355 h 564"/>
              <a:gd name="T8" fmla="*/ 308 w 565"/>
              <a:gd name="T9" fmla="*/ 553 h 564"/>
              <a:gd name="T10" fmla="*/ 332 w 565"/>
              <a:gd name="T11" fmla="*/ 553 h 564"/>
              <a:gd name="T12" fmla="*/ 561 w 565"/>
              <a:gd name="T13" fmla="*/ 19 h 564"/>
              <a:gd name="T14" fmla="*/ 544 w 565"/>
              <a:gd name="T15" fmla="*/ 2 h 564"/>
              <a:gd name="T16" fmla="*/ 491 w 565"/>
              <a:gd name="T17" fmla="*/ 54 h 564"/>
              <a:gd name="T18" fmla="*/ 216 w 565"/>
              <a:gd name="T19" fmla="*/ 329 h 564"/>
              <a:gd name="T20" fmla="*/ 47 w 565"/>
              <a:gd name="T21" fmla="*/ 244 h 564"/>
              <a:gd name="T22" fmla="*/ 491 w 565"/>
              <a:gd name="T23" fmla="*/ 54 h 564"/>
              <a:gd name="T24" fmla="*/ 509 w 565"/>
              <a:gd name="T25" fmla="*/ 73 h 564"/>
              <a:gd name="T26" fmla="*/ 319 w 565"/>
              <a:gd name="T27" fmla="*/ 516 h 564"/>
              <a:gd name="T28" fmla="*/ 235 w 565"/>
              <a:gd name="T29" fmla="*/ 347 h 564"/>
              <a:gd name="T30" fmla="*/ 509 w 565"/>
              <a:gd name="T31" fmla="*/ 73 h 5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565" h="564">
                <a:moveTo>
                  <a:pt x="544" y="2"/>
                </a:moveTo>
                <a:lnTo>
                  <a:pt x="10" y="231"/>
                </a:lnTo>
                <a:cubicBezTo>
                  <a:pt x="0" y="236"/>
                  <a:pt x="0" y="250"/>
                  <a:pt x="10" y="255"/>
                </a:cubicBezTo>
                <a:lnTo>
                  <a:pt x="208" y="355"/>
                </a:lnTo>
                <a:lnTo>
                  <a:pt x="308" y="553"/>
                </a:lnTo>
                <a:cubicBezTo>
                  <a:pt x="313" y="564"/>
                  <a:pt x="328" y="563"/>
                  <a:pt x="332" y="553"/>
                </a:cubicBezTo>
                <a:lnTo>
                  <a:pt x="561" y="19"/>
                </a:lnTo>
                <a:cubicBezTo>
                  <a:pt x="565" y="6"/>
                  <a:pt x="552" y="0"/>
                  <a:pt x="544" y="2"/>
                </a:cubicBezTo>
                <a:close/>
                <a:moveTo>
                  <a:pt x="491" y="54"/>
                </a:moveTo>
                <a:lnTo>
                  <a:pt x="216" y="329"/>
                </a:lnTo>
                <a:lnTo>
                  <a:pt x="47" y="244"/>
                </a:lnTo>
                <a:lnTo>
                  <a:pt x="491" y="54"/>
                </a:lnTo>
                <a:close/>
                <a:moveTo>
                  <a:pt x="509" y="73"/>
                </a:moveTo>
                <a:lnTo>
                  <a:pt x="319" y="516"/>
                </a:lnTo>
                <a:lnTo>
                  <a:pt x="235" y="347"/>
                </a:lnTo>
                <a:lnTo>
                  <a:pt x="509" y="73"/>
                </a:lnTo>
                <a:close/>
              </a:path>
            </a:pathLst>
          </a:custGeom>
          <a:solidFill>
            <a:srgbClr val="38CDC4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58" r="13198" b="15425"/>
          <a:stretch/>
        </p:blipFill>
        <p:spPr>
          <a:xfrm rot="16200000" flipV="1">
            <a:off x="705604" y="4703533"/>
            <a:ext cx="1440000" cy="1771654"/>
          </a:xfrm>
          <a:prstGeom prst="rect">
            <a:avLst/>
          </a:prstGeom>
        </p:spPr>
      </p:pic>
      <p:sp>
        <p:nvSpPr>
          <p:cNvPr id="30" name="Download"/>
          <p:cNvSpPr>
            <a:spLocks noEditPoints="1"/>
          </p:cNvSpPr>
          <p:nvPr/>
        </p:nvSpPr>
        <p:spPr bwMode="auto">
          <a:xfrm>
            <a:off x="6099715" y="4528501"/>
            <a:ext cx="1440000" cy="1800000"/>
          </a:xfrm>
          <a:custGeom>
            <a:avLst/>
            <a:gdLst>
              <a:gd name="T0" fmla="*/ 239 w 480"/>
              <a:gd name="T1" fmla="*/ 1 h 655"/>
              <a:gd name="T2" fmla="*/ 227 w 480"/>
              <a:gd name="T3" fmla="*/ 15 h 655"/>
              <a:gd name="T4" fmla="*/ 227 w 480"/>
              <a:gd name="T5" fmla="*/ 422 h 655"/>
              <a:gd name="T6" fmla="*/ 143 w 480"/>
              <a:gd name="T7" fmla="*/ 339 h 655"/>
              <a:gd name="T8" fmla="*/ 131 w 480"/>
              <a:gd name="T9" fmla="*/ 335 h 655"/>
              <a:gd name="T10" fmla="*/ 124 w 480"/>
              <a:gd name="T11" fmla="*/ 358 h 655"/>
              <a:gd name="T12" fmla="*/ 240 w 480"/>
              <a:gd name="T13" fmla="*/ 474 h 655"/>
              <a:gd name="T14" fmla="*/ 356 w 480"/>
              <a:gd name="T15" fmla="*/ 358 h 655"/>
              <a:gd name="T16" fmla="*/ 356 w 480"/>
              <a:gd name="T17" fmla="*/ 339 h 655"/>
              <a:gd name="T18" fmla="*/ 337 w 480"/>
              <a:gd name="T19" fmla="*/ 339 h 655"/>
              <a:gd name="T20" fmla="*/ 254 w 480"/>
              <a:gd name="T21" fmla="*/ 422 h 655"/>
              <a:gd name="T22" fmla="*/ 254 w 480"/>
              <a:gd name="T23" fmla="*/ 15 h 655"/>
              <a:gd name="T24" fmla="*/ 239 w 480"/>
              <a:gd name="T25" fmla="*/ 1 h 655"/>
              <a:gd name="T26" fmla="*/ 0 w 480"/>
              <a:gd name="T27" fmla="*/ 201 h 655"/>
              <a:gd name="T28" fmla="*/ 0 w 480"/>
              <a:gd name="T29" fmla="*/ 655 h 655"/>
              <a:gd name="T30" fmla="*/ 480 w 480"/>
              <a:gd name="T31" fmla="*/ 655 h 655"/>
              <a:gd name="T32" fmla="*/ 480 w 480"/>
              <a:gd name="T33" fmla="*/ 201 h 655"/>
              <a:gd name="T34" fmla="*/ 347 w 480"/>
              <a:gd name="T35" fmla="*/ 201 h 655"/>
              <a:gd name="T36" fmla="*/ 333 w 480"/>
              <a:gd name="T37" fmla="*/ 215 h 655"/>
              <a:gd name="T38" fmla="*/ 347 w 480"/>
              <a:gd name="T39" fmla="*/ 228 h 655"/>
              <a:gd name="T40" fmla="*/ 454 w 480"/>
              <a:gd name="T41" fmla="*/ 228 h 655"/>
              <a:gd name="T42" fmla="*/ 454 w 480"/>
              <a:gd name="T43" fmla="*/ 628 h 655"/>
              <a:gd name="T44" fmla="*/ 27 w 480"/>
              <a:gd name="T45" fmla="*/ 628 h 655"/>
              <a:gd name="T46" fmla="*/ 27 w 480"/>
              <a:gd name="T47" fmla="*/ 228 h 655"/>
              <a:gd name="T48" fmla="*/ 134 w 480"/>
              <a:gd name="T49" fmla="*/ 228 h 655"/>
              <a:gd name="T50" fmla="*/ 147 w 480"/>
              <a:gd name="T51" fmla="*/ 215 h 655"/>
              <a:gd name="T52" fmla="*/ 134 w 480"/>
              <a:gd name="T53" fmla="*/ 201 h 655"/>
              <a:gd name="T54" fmla="*/ 0 w 480"/>
              <a:gd name="T55" fmla="*/ 201 h 6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80" h="655">
                <a:moveTo>
                  <a:pt x="239" y="1"/>
                </a:moveTo>
                <a:cubicBezTo>
                  <a:pt x="231" y="2"/>
                  <a:pt x="227" y="5"/>
                  <a:pt x="227" y="15"/>
                </a:cubicBezTo>
                <a:lnTo>
                  <a:pt x="227" y="422"/>
                </a:lnTo>
                <a:lnTo>
                  <a:pt x="143" y="339"/>
                </a:lnTo>
                <a:cubicBezTo>
                  <a:pt x="140" y="335"/>
                  <a:pt x="135" y="334"/>
                  <a:pt x="131" y="335"/>
                </a:cubicBezTo>
                <a:cubicBezTo>
                  <a:pt x="121" y="337"/>
                  <a:pt x="117" y="351"/>
                  <a:pt x="124" y="358"/>
                </a:cubicBezTo>
                <a:cubicBezTo>
                  <a:pt x="163" y="396"/>
                  <a:pt x="201" y="436"/>
                  <a:pt x="240" y="474"/>
                </a:cubicBezTo>
                <a:cubicBezTo>
                  <a:pt x="279" y="435"/>
                  <a:pt x="318" y="396"/>
                  <a:pt x="356" y="358"/>
                </a:cubicBezTo>
                <a:cubicBezTo>
                  <a:pt x="361" y="353"/>
                  <a:pt x="361" y="344"/>
                  <a:pt x="356" y="339"/>
                </a:cubicBezTo>
                <a:cubicBezTo>
                  <a:pt x="351" y="334"/>
                  <a:pt x="342" y="334"/>
                  <a:pt x="337" y="339"/>
                </a:cubicBezTo>
                <a:lnTo>
                  <a:pt x="254" y="422"/>
                </a:lnTo>
                <a:lnTo>
                  <a:pt x="254" y="15"/>
                </a:lnTo>
                <a:cubicBezTo>
                  <a:pt x="254" y="7"/>
                  <a:pt x="246" y="0"/>
                  <a:pt x="239" y="1"/>
                </a:cubicBezTo>
                <a:close/>
                <a:moveTo>
                  <a:pt x="0" y="201"/>
                </a:moveTo>
                <a:lnTo>
                  <a:pt x="0" y="655"/>
                </a:lnTo>
                <a:lnTo>
                  <a:pt x="480" y="655"/>
                </a:lnTo>
                <a:lnTo>
                  <a:pt x="480" y="201"/>
                </a:lnTo>
                <a:lnTo>
                  <a:pt x="347" y="201"/>
                </a:lnTo>
                <a:cubicBezTo>
                  <a:pt x="340" y="201"/>
                  <a:pt x="333" y="208"/>
                  <a:pt x="333" y="215"/>
                </a:cubicBezTo>
                <a:cubicBezTo>
                  <a:pt x="333" y="222"/>
                  <a:pt x="340" y="228"/>
                  <a:pt x="347" y="228"/>
                </a:cubicBezTo>
                <a:lnTo>
                  <a:pt x="454" y="228"/>
                </a:lnTo>
                <a:lnTo>
                  <a:pt x="454" y="628"/>
                </a:lnTo>
                <a:lnTo>
                  <a:pt x="27" y="628"/>
                </a:lnTo>
                <a:lnTo>
                  <a:pt x="27" y="228"/>
                </a:lnTo>
                <a:lnTo>
                  <a:pt x="134" y="228"/>
                </a:lnTo>
                <a:cubicBezTo>
                  <a:pt x="141" y="228"/>
                  <a:pt x="147" y="222"/>
                  <a:pt x="147" y="215"/>
                </a:cubicBezTo>
                <a:cubicBezTo>
                  <a:pt x="147" y="208"/>
                  <a:pt x="141" y="201"/>
                  <a:pt x="134" y="201"/>
                </a:cubicBezTo>
                <a:lnTo>
                  <a:pt x="0" y="20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7061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Background"/>
          <p:cNvSpPr/>
          <p:nvPr/>
        </p:nvSpPr>
        <p:spPr>
          <a:xfrm>
            <a:off x="1677363" y="143391"/>
            <a:ext cx="3696311" cy="6571218"/>
          </a:xfrm>
          <a:prstGeom prst="rect">
            <a:avLst/>
          </a:prstGeom>
          <a:solidFill>
            <a:srgbClr val="EEEEEE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 smtClean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7363" y="143391"/>
            <a:ext cx="3696311" cy="6571220"/>
          </a:xfrm>
          <a:prstGeom prst="rect">
            <a:avLst/>
          </a:prstGeom>
        </p:spPr>
      </p:pic>
      <p:sp>
        <p:nvSpPr>
          <p:cNvPr id="6" name="내용 개체 틀 2"/>
          <p:cNvSpPr txBox="1">
            <a:spLocks/>
          </p:cNvSpPr>
          <p:nvPr/>
        </p:nvSpPr>
        <p:spPr>
          <a:xfrm>
            <a:off x="6634480" y="482193"/>
            <a:ext cx="5059680" cy="58936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atin typeface="+mn-ea"/>
              </a:rPr>
              <a:t>메인 화면</a:t>
            </a:r>
            <a:endParaRPr lang="en-US" altLang="ko-KR" sz="1600" dirty="0" smtClean="0">
              <a:latin typeface="+mn-ea"/>
            </a:endParaRPr>
          </a:p>
          <a:p>
            <a:pPr algn="just"/>
            <a:endParaRPr lang="en-US" altLang="ko-KR" sz="1400" dirty="0">
              <a:latin typeface="+mn-ea"/>
            </a:endParaRPr>
          </a:p>
          <a:p>
            <a:pPr marL="342900" indent="-342900" algn="just">
              <a:buAutoNum type="arabicPeriod"/>
            </a:pPr>
            <a:r>
              <a:rPr lang="ko-KR" altLang="en-US" sz="1400" dirty="0" smtClean="0">
                <a:latin typeface="+mn-ea"/>
              </a:rPr>
              <a:t>한강에서 놀자</a:t>
            </a:r>
            <a:r>
              <a:rPr lang="en-US" altLang="ko-KR" sz="1400" dirty="0" smtClean="0">
                <a:latin typeface="+mn-ea"/>
              </a:rPr>
              <a:t>! </a:t>
            </a:r>
            <a:r>
              <a:rPr lang="ko-KR" altLang="en-US" sz="1400" smtClean="0">
                <a:latin typeface="+mn-ea"/>
              </a:rPr>
              <a:t>대표사진</a:t>
            </a:r>
            <a:r>
              <a:rPr lang="en-US" altLang="ko-KR" sz="1400" dirty="0">
                <a:latin typeface="+mn-ea"/>
              </a:rPr>
              <a:t> </a:t>
            </a:r>
            <a:r>
              <a:rPr lang="en-US" altLang="ko-KR" sz="1400" dirty="0" smtClean="0">
                <a:latin typeface="+mn-ea"/>
              </a:rPr>
              <a:t>- ?</a:t>
            </a:r>
          </a:p>
          <a:p>
            <a:pPr algn="just"/>
            <a:endParaRPr lang="en-US" altLang="ko-KR" sz="1400" dirty="0" smtClean="0">
              <a:latin typeface="+mn-ea"/>
            </a:endParaRPr>
          </a:p>
          <a:p>
            <a:pPr algn="just"/>
            <a:r>
              <a:rPr lang="en-US" altLang="ko-KR" sz="1400" dirty="0" smtClean="0">
                <a:latin typeface="+mn-ea"/>
              </a:rPr>
              <a:t>2. </a:t>
            </a:r>
            <a:r>
              <a:rPr lang="ko-KR" altLang="en-US" sz="1400" smtClean="0">
                <a:latin typeface="+mn-ea"/>
              </a:rPr>
              <a:t>공지사항</a:t>
            </a:r>
            <a:endParaRPr lang="en-US" altLang="ko-KR" sz="1400" dirty="0" smtClean="0">
              <a:latin typeface="+mn-ea"/>
            </a:endParaRPr>
          </a:p>
          <a:p>
            <a:pPr marL="285750" indent="-285750" algn="just">
              <a:buFontTx/>
              <a:buChar char="-"/>
            </a:pPr>
            <a:r>
              <a:rPr lang="ko-KR" altLang="en-US" sz="1400" dirty="0" smtClean="0">
                <a:latin typeface="+mn-ea"/>
              </a:rPr>
              <a:t>말머리 상관없이 최신 글 </a:t>
            </a:r>
            <a:r>
              <a:rPr lang="en-US" altLang="ko-KR" sz="1400" dirty="0" smtClean="0">
                <a:latin typeface="+mn-ea"/>
              </a:rPr>
              <a:t>3</a:t>
            </a:r>
            <a:r>
              <a:rPr lang="ko-KR" altLang="en-US" sz="1400" smtClean="0">
                <a:latin typeface="+mn-ea"/>
              </a:rPr>
              <a:t>개 미리보기</a:t>
            </a:r>
            <a:endParaRPr lang="en-US" altLang="ko-KR" sz="1400" dirty="0" smtClean="0">
              <a:latin typeface="+mn-ea"/>
            </a:endParaRPr>
          </a:p>
          <a:p>
            <a:pPr marL="285750" indent="-285750" algn="just">
              <a:buFontTx/>
              <a:buChar char="-"/>
            </a:pPr>
            <a:r>
              <a:rPr lang="ko-KR" altLang="en-US" sz="1400" dirty="0" smtClean="0">
                <a:latin typeface="+mn-ea"/>
              </a:rPr>
              <a:t>내용</a:t>
            </a:r>
            <a:r>
              <a:rPr lang="en-US" altLang="ko-KR" sz="1400" dirty="0" smtClean="0">
                <a:latin typeface="+mn-ea"/>
              </a:rPr>
              <a:t>: </a:t>
            </a:r>
            <a:r>
              <a:rPr lang="ko-KR" altLang="en-US" sz="1400" smtClean="0">
                <a:latin typeface="+mn-ea"/>
              </a:rPr>
              <a:t>말머리</a:t>
            </a:r>
            <a:r>
              <a:rPr lang="en-US" altLang="ko-KR" sz="1400" dirty="0" smtClean="0">
                <a:latin typeface="+mn-ea"/>
              </a:rPr>
              <a:t>, </a:t>
            </a:r>
            <a:r>
              <a:rPr lang="ko-KR" altLang="en-US" sz="1400" smtClean="0">
                <a:latin typeface="+mn-ea"/>
              </a:rPr>
              <a:t>제목</a:t>
            </a:r>
            <a:r>
              <a:rPr lang="en-US" altLang="ko-KR" sz="1400" dirty="0" smtClean="0">
                <a:latin typeface="+mn-ea"/>
              </a:rPr>
              <a:t>, </a:t>
            </a:r>
            <a:r>
              <a:rPr lang="ko-KR" altLang="en-US" sz="1400" smtClean="0">
                <a:latin typeface="+mn-ea"/>
              </a:rPr>
              <a:t>작성 날짜</a:t>
            </a:r>
            <a:endParaRPr lang="en-US" altLang="ko-KR" sz="1400" dirty="0" smtClean="0">
              <a:latin typeface="+mn-ea"/>
            </a:endParaRPr>
          </a:p>
          <a:p>
            <a:pPr marL="285750" indent="-285750" algn="just">
              <a:buFontTx/>
              <a:buChar char="-"/>
            </a:pPr>
            <a:r>
              <a:rPr lang="ko-KR" altLang="en-US" sz="1400" dirty="0" smtClean="0">
                <a:latin typeface="+mn-ea"/>
              </a:rPr>
              <a:t>영역</a:t>
            </a:r>
            <a:r>
              <a:rPr lang="en-US" altLang="ko-KR" sz="1400" dirty="0" smtClean="0">
                <a:latin typeface="+mn-ea"/>
              </a:rPr>
              <a:t>1</a:t>
            </a:r>
            <a:r>
              <a:rPr lang="ko-KR" altLang="en-US" sz="1400" smtClean="0">
                <a:latin typeface="+mn-ea"/>
              </a:rPr>
              <a:t>을 누르면</a:t>
            </a:r>
            <a:r>
              <a:rPr lang="en-US" altLang="ko-KR" sz="1400" dirty="0" smtClean="0">
                <a:latin typeface="+mn-ea"/>
              </a:rPr>
              <a:t>,</a:t>
            </a:r>
            <a:r>
              <a:rPr lang="ko-KR" altLang="en-US" sz="1400" smtClean="0">
                <a:latin typeface="+mn-ea"/>
              </a:rPr>
              <a:t> </a:t>
            </a:r>
            <a:r>
              <a:rPr lang="ko-KR" altLang="en-US" sz="1400" dirty="0" smtClean="0">
                <a:latin typeface="+mn-ea"/>
              </a:rPr>
              <a:t>해당 글 </a:t>
            </a:r>
            <a:r>
              <a:rPr lang="ko-KR" altLang="en-US" sz="1400" smtClean="0">
                <a:latin typeface="+mn-ea"/>
              </a:rPr>
              <a:t>보기로 이동</a:t>
            </a:r>
            <a:endParaRPr lang="en-US" altLang="ko-KR" sz="1400" dirty="0" smtClean="0">
              <a:latin typeface="+mn-ea"/>
            </a:endParaRPr>
          </a:p>
          <a:p>
            <a:pPr marL="285750" indent="-285750" algn="just">
              <a:buFontTx/>
              <a:buChar char="-"/>
            </a:pPr>
            <a:r>
              <a:rPr lang="en-US" altLang="ko-KR" sz="1400" dirty="0" smtClean="0">
                <a:latin typeface="+mn-ea"/>
              </a:rPr>
              <a:t>‘</a:t>
            </a:r>
            <a:r>
              <a:rPr lang="ko-KR" altLang="en-US" sz="1400" smtClean="0">
                <a:latin typeface="+mn-ea"/>
              </a:rPr>
              <a:t>더보기</a:t>
            </a:r>
            <a:r>
              <a:rPr lang="en-US" altLang="ko-KR" sz="1400" dirty="0" smtClean="0">
                <a:latin typeface="+mn-ea"/>
              </a:rPr>
              <a:t>’</a:t>
            </a:r>
            <a:r>
              <a:rPr lang="ko-KR" altLang="en-US" sz="1400" smtClean="0">
                <a:latin typeface="+mn-ea"/>
              </a:rPr>
              <a:t>를 누르면</a:t>
            </a:r>
            <a:r>
              <a:rPr lang="en-US" altLang="ko-KR" sz="1400" dirty="0" smtClean="0">
                <a:latin typeface="+mn-ea"/>
              </a:rPr>
              <a:t>, </a:t>
            </a:r>
            <a:r>
              <a:rPr lang="ko-KR" altLang="en-US" sz="1400" smtClean="0">
                <a:latin typeface="+mn-ea"/>
              </a:rPr>
              <a:t>공지사항 페이지로 이동</a:t>
            </a:r>
            <a:endParaRPr lang="en-US" altLang="ko-KR" sz="1400" dirty="0" smtClean="0">
              <a:latin typeface="+mn-ea"/>
            </a:endParaRPr>
          </a:p>
          <a:p>
            <a:pPr algn="just"/>
            <a:endParaRPr lang="en-US" altLang="ko-KR" sz="1400" dirty="0">
              <a:latin typeface="+mn-ea"/>
            </a:endParaRPr>
          </a:p>
          <a:p>
            <a:pPr algn="just"/>
            <a:r>
              <a:rPr lang="en-US" altLang="ko-KR" sz="1400" dirty="0" smtClean="0">
                <a:latin typeface="+mn-ea"/>
              </a:rPr>
              <a:t>3. </a:t>
            </a:r>
            <a:r>
              <a:rPr lang="ko-KR" altLang="en-US" sz="1400" smtClean="0">
                <a:latin typeface="+mn-ea"/>
              </a:rPr>
              <a:t>실시간 </a:t>
            </a:r>
            <a:r>
              <a:rPr lang="ko-KR" altLang="en-US" sz="1400" dirty="0" smtClean="0">
                <a:latin typeface="+mn-ea"/>
              </a:rPr>
              <a:t>거리공연</a:t>
            </a:r>
            <a:endParaRPr lang="en-US" altLang="ko-KR" sz="1400" dirty="0" smtClean="0">
              <a:latin typeface="+mn-ea"/>
            </a:endParaRPr>
          </a:p>
          <a:p>
            <a:pPr marL="285750" indent="-285750" algn="just">
              <a:buFontTx/>
              <a:buChar char="-"/>
            </a:pPr>
            <a:r>
              <a:rPr lang="ko-KR" altLang="en-US" sz="1400" dirty="0" smtClean="0">
                <a:latin typeface="+mn-ea"/>
              </a:rPr>
              <a:t>현재 진행중인 공연 정보</a:t>
            </a:r>
            <a:endParaRPr lang="en-US" altLang="ko-KR" sz="1400" dirty="0">
              <a:latin typeface="+mn-ea"/>
            </a:endParaRPr>
          </a:p>
          <a:p>
            <a:pPr marL="285750" indent="-285750" algn="just">
              <a:buFontTx/>
              <a:buChar char="-"/>
            </a:pPr>
            <a:r>
              <a:rPr lang="ko-KR" altLang="en-US" sz="1400" dirty="0" smtClean="0">
                <a:latin typeface="+mn-ea"/>
              </a:rPr>
              <a:t>내용</a:t>
            </a:r>
            <a:r>
              <a:rPr lang="en-US" altLang="ko-KR" sz="1400" dirty="0" smtClean="0">
                <a:latin typeface="+mn-ea"/>
              </a:rPr>
              <a:t>: </a:t>
            </a:r>
            <a:r>
              <a:rPr lang="ko-KR" altLang="en-US" sz="1400" smtClean="0">
                <a:latin typeface="+mn-ea"/>
              </a:rPr>
              <a:t>공원 </a:t>
            </a:r>
            <a:r>
              <a:rPr lang="ko-KR" altLang="en-US" sz="1400" dirty="0" smtClean="0">
                <a:latin typeface="+mn-ea"/>
              </a:rPr>
              <a:t>사진</a:t>
            </a:r>
            <a:r>
              <a:rPr lang="en-US" altLang="ko-KR" sz="1400" dirty="0" smtClean="0">
                <a:latin typeface="+mn-ea"/>
              </a:rPr>
              <a:t>, </a:t>
            </a:r>
            <a:r>
              <a:rPr lang="ko-KR" altLang="en-US" sz="1400" smtClean="0">
                <a:latin typeface="+mn-ea"/>
              </a:rPr>
              <a:t>팀 로고</a:t>
            </a:r>
            <a:r>
              <a:rPr lang="en-US" altLang="ko-KR" sz="1400" dirty="0" smtClean="0">
                <a:latin typeface="+mn-ea"/>
              </a:rPr>
              <a:t>, </a:t>
            </a:r>
            <a:r>
              <a:rPr lang="ko-KR" altLang="en-US" sz="1400" smtClean="0">
                <a:latin typeface="+mn-ea"/>
              </a:rPr>
              <a:t>팀명</a:t>
            </a:r>
            <a:r>
              <a:rPr lang="en-US" altLang="ko-KR" sz="1400" dirty="0" smtClean="0">
                <a:latin typeface="+mn-ea"/>
              </a:rPr>
              <a:t>, </a:t>
            </a:r>
            <a:r>
              <a:rPr lang="ko-KR" altLang="en-US" sz="1400" smtClean="0">
                <a:latin typeface="+mn-ea"/>
              </a:rPr>
              <a:t>위치</a:t>
            </a:r>
            <a:r>
              <a:rPr lang="en-US" altLang="ko-KR" sz="1400" dirty="0" smtClean="0">
                <a:latin typeface="+mn-ea"/>
              </a:rPr>
              <a:t>, </a:t>
            </a:r>
            <a:r>
              <a:rPr lang="ko-KR" altLang="en-US" sz="1400" smtClean="0">
                <a:latin typeface="+mn-ea"/>
              </a:rPr>
              <a:t>시간</a:t>
            </a:r>
            <a:endParaRPr lang="en-US" altLang="ko-KR" sz="1400" dirty="0" smtClean="0">
              <a:latin typeface="+mn-ea"/>
            </a:endParaRPr>
          </a:p>
          <a:p>
            <a:pPr marL="285750" indent="-285750" algn="just">
              <a:buFontTx/>
              <a:buChar char="-"/>
            </a:pPr>
            <a:r>
              <a:rPr lang="ko-KR" altLang="en-US" sz="1400" dirty="0" smtClean="0">
                <a:latin typeface="+mn-ea"/>
              </a:rPr>
              <a:t>진행중인 공연이 없으면</a:t>
            </a:r>
            <a:r>
              <a:rPr lang="en-US" altLang="ko-KR" sz="1400" dirty="0" smtClean="0">
                <a:latin typeface="+mn-ea"/>
              </a:rPr>
              <a:t>,</a:t>
            </a:r>
            <a:r>
              <a:rPr lang="ko-KR" altLang="en-US" sz="1400" smtClean="0">
                <a:latin typeface="+mn-ea"/>
              </a:rPr>
              <a:t> </a:t>
            </a:r>
            <a:r>
              <a:rPr lang="en-US" altLang="ko-KR" sz="1400" dirty="0" smtClean="0">
                <a:latin typeface="+mn-ea"/>
              </a:rPr>
              <a:t>“</a:t>
            </a:r>
            <a:r>
              <a:rPr lang="ko-KR" altLang="en-US" sz="1400" smtClean="0">
                <a:latin typeface="+mn-ea"/>
              </a:rPr>
              <a:t>현재 진행중인 공연이 없습니다</a:t>
            </a:r>
            <a:r>
              <a:rPr lang="en-US" altLang="ko-KR" sz="1400" dirty="0" smtClean="0">
                <a:latin typeface="+mn-ea"/>
              </a:rPr>
              <a:t>.”</a:t>
            </a:r>
          </a:p>
          <a:p>
            <a:pPr marL="285750" indent="-285750" algn="just">
              <a:buFontTx/>
              <a:buChar char="-"/>
            </a:pPr>
            <a:r>
              <a:rPr lang="ko-KR" altLang="en-US" sz="1400" dirty="0" smtClean="0">
                <a:latin typeface="+mn-ea"/>
              </a:rPr>
              <a:t>영역</a:t>
            </a:r>
            <a:r>
              <a:rPr lang="en-US" altLang="ko-KR" sz="1400" dirty="0" smtClean="0">
                <a:latin typeface="+mn-ea"/>
              </a:rPr>
              <a:t>2</a:t>
            </a:r>
            <a:r>
              <a:rPr lang="ko-KR" altLang="en-US" sz="1400" smtClean="0">
                <a:latin typeface="+mn-ea"/>
              </a:rPr>
              <a:t>를 누르면</a:t>
            </a:r>
            <a:r>
              <a:rPr lang="en-US" altLang="ko-KR" sz="1400" dirty="0" smtClean="0">
                <a:latin typeface="+mn-ea"/>
              </a:rPr>
              <a:t>, </a:t>
            </a:r>
            <a:r>
              <a:rPr lang="ko-KR" altLang="en-US" sz="1400" smtClean="0">
                <a:latin typeface="+mn-ea"/>
              </a:rPr>
              <a:t>실시간 거리공연 페이지에서 해당 공연</a:t>
            </a:r>
            <a:r>
              <a:rPr lang="en-US" altLang="ko-KR" sz="1400" dirty="0" smtClean="0">
                <a:latin typeface="+mn-ea"/>
              </a:rPr>
              <a:t>(</a:t>
            </a:r>
            <a:r>
              <a:rPr lang="ko-KR" altLang="en-US" sz="1400" smtClean="0">
                <a:latin typeface="+mn-ea"/>
              </a:rPr>
              <a:t>지도 보기</a:t>
            </a:r>
            <a:r>
              <a:rPr lang="en-US" altLang="ko-KR" sz="1400" dirty="0" smtClean="0">
                <a:latin typeface="+mn-ea"/>
              </a:rPr>
              <a:t>)</a:t>
            </a:r>
            <a:r>
              <a:rPr lang="ko-KR" altLang="en-US" sz="1400" smtClean="0">
                <a:latin typeface="+mn-ea"/>
              </a:rPr>
              <a:t>으로 이동</a:t>
            </a:r>
            <a:endParaRPr lang="en-US" altLang="ko-KR" sz="1400" dirty="0" smtClean="0">
              <a:latin typeface="+mn-ea"/>
            </a:endParaRPr>
          </a:p>
          <a:p>
            <a:pPr marL="285750" indent="-285750" algn="just">
              <a:buFontTx/>
              <a:buChar char="-"/>
            </a:pPr>
            <a:endParaRPr lang="ko-KR" altLang="en-US" sz="1800" dirty="0">
              <a:latin typeface="+mn-ea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757680" y="2418080"/>
            <a:ext cx="3515360" cy="4064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화살표 연결선 4"/>
          <p:cNvCxnSpPr>
            <a:stCxn id="3" idx="3"/>
            <a:endCxn id="8" idx="1"/>
          </p:cNvCxnSpPr>
          <p:nvPr/>
        </p:nvCxnSpPr>
        <p:spPr>
          <a:xfrm flipV="1">
            <a:off x="5273040" y="2482781"/>
            <a:ext cx="314960" cy="13849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588000" y="2344281"/>
            <a:ext cx="5774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rgbClr val="FF0000"/>
                </a:solidFill>
              </a:rPr>
              <a:t>영역</a:t>
            </a:r>
            <a:r>
              <a:rPr lang="en-US" altLang="ko-KR" sz="1200" dirty="0" smtClean="0">
                <a:solidFill>
                  <a:srgbClr val="FF0000"/>
                </a:solidFill>
              </a:rPr>
              <a:t>1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757680" y="4210743"/>
            <a:ext cx="3515360" cy="95312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5588001" y="4210743"/>
            <a:ext cx="5774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rgbClr val="FF0000"/>
                </a:solidFill>
              </a:rPr>
              <a:t>영역</a:t>
            </a:r>
            <a:r>
              <a:rPr lang="en-US" altLang="ko-KR" sz="1200" dirty="0" smtClean="0">
                <a:solidFill>
                  <a:srgbClr val="FF0000"/>
                </a:solidFill>
              </a:rPr>
              <a:t>2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cxnSp>
        <p:nvCxnSpPr>
          <p:cNvPr id="12" name="직선 화살표 연결선 11"/>
          <p:cNvCxnSpPr>
            <a:stCxn id="10" idx="3"/>
            <a:endCxn id="11" idx="1"/>
          </p:cNvCxnSpPr>
          <p:nvPr/>
        </p:nvCxnSpPr>
        <p:spPr>
          <a:xfrm flipV="1">
            <a:off x="5273040" y="4349243"/>
            <a:ext cx="314961" cy="33806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757752" y="2126508"/>
            <a:ext cx="53091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900" dirty="0" err="1" smtClean="0">
                <a:solidFill>
                  <a:schemeClr val="bg1">
                    <a:lumMod val="65000"/>
                  </a:schemeClr>
                </a:solidFill>
              </a:rPr>
              <a:t>더보기</a:t>
            </a:r>
            <a:endParaRPr lang="ko-KR" altLang="en-US" sz="9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1569363" y="892939"/>
            <a:ext cx="216000" cy="216000"/>
          </a:xfrm>
          <a:prstGeom prst="ellipse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rPr>
              <a:t>1</a:t>
            </a:r>
            <a:endParaRPr lang="ko-KR" altLang="en-US" sz="900" b="1" dirty="0">
              <a:solidFill>
                <a:schemeClr val="tx1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1572766" y="2015330"/>
            <a:ext cx="216000" cy="216000"/>
          </a:xfrm>
          <a:prstGeom prst="ellipse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rPr>
              <a:t>2</a:t>
            </a:r>
            <a:endParaRPr lang="ko-KR" altLang="en-US" sz="900" b="1" dirty="0">
              <a:solidFill>
                <a:schemeClr val="tx1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1575563" y="3853824"/>
            <a:ext cx="216000" cy="216000"/>
          </a:xfrm>
          <a:prstGeom prst="ellipse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900" b="1" dirty="0" smtClean="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rPr>
              <a:t>3</a:t>
            </a:r>
            <a:endParaRPr lang="ko-KR" altLang="en-US" sz="900" b="1" dirty="0">
              <a:solidFill>
                <a:schemeClr val="tx1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217842" y="5634821"/>
            <a:ext cx="5950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b="1" dirty="0" smtClean="0"/>
              <a:t>↓</a:t>
            </a:r>
            <a:endParaRPr lang="en-US" altLang="ko-KR" sz="1600" b="1" dirty="0" smtClean="0"/>
          </a:p>
          <a:p>
            <a:pPr algn="ctr"/>
            <a:r>
              <a:rPr lang="ko-KR" altLang="en-US" sz="1600" b="1" dirty="0" smtClean="0"/>
              <a:t>계속</a:t>
            </a:r>
            <a:endParaRPr lang="ko-KR" altLang="en-US" sz="1600" b="1" dirty="0"/>
          </a:p>
        </p:txBody>
      </p:sp>
      <p:grpSp>
        <p:nvGrpSpPr>
          <p:cNvPr id="22" name="Scroll Indicator"/>
          <p:cNvGrpSpPr/>
          <p:nvPr/>
        </p:nvGrpSpPr>
        <p:grpSpPr>
          <a:xfrm flipH="1">
            <a:off x="5314580" y="892938"/>
            <a:ext cx="36000" cy="5796000"/>
            <a:chOff x="892175" y="1261242"/>
            <a:chExt cx="25400" cy="3016250"/>
          </a:xfrm>
        </p:grpSpPr>
        <p:cxnSp>
          <p:nvCxnSpPr>
            <p:cNvPr id="23" name="Track"/>
            <p:cNvCxnSpPr/>
            <p:nvPr/>
          </p:nvCxnSpPr>
          <p:spPr>
            <a:xfrm>
              <a:off x="904875" y="1261242"/>
              <a:ext cx="0" cy="3016250"/>
            </a:xfrm>
            <a:prstGeom prst="line">
              <a:avLst/>
            </a:prstGeom>
            <a:ln w="6350">
              <a:solidFill>
                <a:srgbClr val="000000">
                  <a:alpha val="12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humb"/>
            <p:cNvSpPr/>
            <p:nvPr/>
          </p:nvSpPr>
          <p:spPr>
            <a:xfrm>
              <a:off x="892175" y="1718869"/>
              <a:ext cx="25400" cy="508000"/>
            </a:xfrm>
            <a:prstGeom prst="roundRect">
              <a:avLst/>
            </a:prstGeom>
            <a:solidFill>
              <a:srgbClr val="4D4D4D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5636445" y="1414096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rgbClr val="FF0000"/>
                </a:solidFill>
              </a:rPr>
              <a:t>스크롤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cxnSp>
        <p:nvCxnSpPr>
          <p:cNvPr id="29" name="직선 화살표 연결선 28"/>
          <p:cNvCxnSpPr>
            <a:endCxn id="28" idx="1"/>
          </p:cNvCxnSpPr>
          <p:nvPr/>
        </p:nvCxnSpPr>
        <p:spPr>
          <a:xfrm flipV="1">
            <a:off x="5355949" y="1552596"/>
            <a:ext cx="280496" cy="33806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7093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Background"/>
          <p:cNvSpPr/>
          <p:nvPr/>
        </p:nvSpPr>
        <p:spPr>
          <a:xfrm>
            <a:off x="1677363" y="143391"/>
            <a:ext cx="3696311" cy="6571218"/>
          </a:xfrm>
          <a:prstGeom prst="rect">
            <a:avLst/>
          </a:prstGeom>
          <a:solidFill>
            <a:srgbClr val="EEEEEE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 smtClean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9195"/>
          <a:stretch/>
        </p:blipFill>
        <p:spPr>
          <a:xfrm>
            <a:off x="1677363" y="143391"/>
            <a:ext cx="3696311" cy="710049"/>
          </a:xfrm>
          <a:prstGeom prst="rect">
            <a:avLst/>
          </a:prstGeom>
        </p:spPr>
      </p:pic>
      <p:sp>
        <p:nvSpPr>
          <p:cNvPr id="6" name="내용 개체 틀 2"/>
          <p:cNvSpPr txBox="1">
            <a:spLocks/>
          </p:cNvSpPr>
          <p:nvPr/>
        </p:nvSpPr>
        <p:spPr>
          <a:xfrm>
            <a:off x="6634480" y="482193"/>
            <a:ext cx="5059680" cy="58936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atin typeface="+mn-ea"/>
              </a:rPr>
              <a:t>메인 화면</a:t>
            </a:r>
            <a:r>
              <a:rPr lang="en-US" altLang="ko-KR" sz="1600" dirty="0" smtClean="0">
                <a:latin typeface="+mn-ea"/>
              </a:rPr>
              <a:t>(</a:t>
            </a:r>
            <a:r>
              <a:rPr lang="ko-KR" altLang="en-US" sz="1600" smtClean="0">
                <a:latin typeface="+mn-ea"/>
              </a:rPr>
              <a:t>계속</a:t>
            </a:r>
            <a:r>
              <a:rPr lang="en-US" altLang="ko-KR" sz="1600" dirty="0" smtClean="0">
                <a:latin typeface="+mn-ea"/>
              </a:rPr>
              <a:t>)</a:t>
            </a:r>
          </a:p>
          <a:p>
            <a:pPr algn="just"/>
            <a:endParaRPr lang="en-US" altLang="ko-KR" sz="1400" dirty="0">
              <a:latin typeface="+mn-ea"/>
            </a:endParaRPr>
          </a:p>
          <a:p>
            <a:pPr algn="just"/>
            <a:r>
              <a:rPr lang="en-US" altLang="ko-KR" sz="1400" dirty="0">
                <a:latin typeface="+mn-ea"/>
              </a:rPr>
              <a:t>4</a:t>
            </a:r>
            <a:r>
              <a:rPr lang="en-US" altLang="ko-KR" sz="1400" dirty="0" smtClean="0">
                <a:latin typeface="+mn-ea"/>
              </a:rPr>
              <a:t>. </a:t>
            </a:r>
            <a:r>
              <a:rPr lang="ko-KR" altLang="en-US" sz="1400" smtClean="0">
                <a:latin typeface="+mn-ea"/>
              </a:rPr>
              <a:t>이번 주 공연 일정</a:t>
            </a:r>
            <a:endParaRPr lang="en-US" altLang="ko-KR" sz="1400" dirty="0" smtClean="0">
              <a:latin typeface="+mn-ea"/>
            </a:endParaRPr>
          </a:p>
          <a:p>
            <a:pPr marL="285750" indent="-285750" algn="just">
              <a:buFontTx/>
              <a:buChar char="-"/>
            </a:pPr>
            <a:r>
              <a:rPr lang="ko-KR" altLang="en-US" sz="1400" dirty="0" smtClean="0">
                <a:latin typeface="+mn-ea"/>
              </a:rPr>
              <a:t>이번 주</a:t>
            </a:r>
            <a:r>
              <a:rPr lang="en-US" altLang="ko-KR" sz="1400" dirty="0" smtClean="0">
                <a:latin typeface="+mn-ea"/>
              </a:rPr>
              <a:t>(</a:t>
            </a:r>
            <a:r>
              <a:rPr lang="ko-KR" altLang="en-US" sz="1400" smtClean="0">
                <a:latin typeface="+mn-ea"/>
              </a:rPr>
              <a:t>월</a:t>
            </a:r>
            <a:r>
              <a:rPr lang="en-US" altLang="ko-KR" sz="1400" dirty="0" smtClean="0">
                <a:latin typeface="+mn-ea"/>
              </a:rPr>
              <a:t>~</a:t>
            </a:r>
            <a:r>
              <a:rPr lang="ko-KR" altLang="en-US" sz="1400" smtClean="0">
                <a:latin typeface="+mn-ea"/>
              </a:rPr>
              <a:t>일</a:t>
            </a:r>
            <a:r>
              <a:rPr lang="en-US" altLang="ko-KR" sz="1400" dirty="0" smtClean="0">
                <a:latin typeface="+mn-ea"/>
              </a:rPr>
              <a:t>)</a:t>
            </a:r>
            <a:r>
              <a:rPr lang="ko-KR" altLang="en-US" sz="1400" smtClean="0">
                <a:latin typeface="+mn-ea"/>
              </a:rPr>
              <a:t>에 예정된 공연 정보를 보여준다</a:t>
            </a:r>
            <a:r>
              <a:rPr lang="en-US" altLang="ko-KR" sz="1400" dirty="0" smtClean="0">
                <a:latin typeface="+mn-ea"/>
              </a:rPr>
              <a:t>.</a:t>
            </a:r>
          </a:p>
          <a:p>
            <a:pPr marL="285750" indent="-285750" algn="just">
              <a:buFontTx/>
              <a:buChar char="-"/>
            </a:pPr>
            <a:r>
              <a:rPr lang="ko-KR" altLang="en-US" sz="1400" dirty="0" smtClean="0">
                <a:latin typeface="+mn-ea"/>
              </a:rPr>
              <a:t>같은 날일 경우</a:t>
            </a:r>
            <a:r>
              <a:rPr lang="en-US" altLang="ko-KR" sz="1400" dirty="0" smtClean="0">
                <a:latin typeface="+mn-ea"/>
              </a:rPr>
              <a:t>, </a:t>
            </a:r>
            <a:r>
              <a:rPr lang="ko-KR" altLang="en-US" sz="1400" smtClean="0">
                <a:latin typeface="+mn-ea"/>
              </a:rPr>
              <a:t>시작 시간 순서대로 정렬</a:t>
            </a:r>
            <a:endParaRPr lang="en-US" altLang="ko-KR" sz="1400" dirty="0" smtClean="0">
              <a:latin typeface="+mn-ea"/>
            </a:endParaRPr>
          </a:p>
          <a:p>
            <a:pPr marL="285750" indent="-285750" algn="just">
              <a:buFontTx/>
              <a:buChar char="-"/>
            </a:pPr>
            <a:r>
              <a:rPr lang="ko-KR" altLang="en-US" sz="1400" dirty="0" smtClean="0">
                <a:latin typeface="+mn-ea"/>
              </a:rPr>
              <a:t>내용</a:t>
            </a:r>
            <a:r>
              <a:rPr lang="en-US" altLang="ko-KR" sz="1400" dirty="0" smtClean="0">
                <a:latin typeface="+mn-ea"/>
              </a:rPr>
              <a:t>: </a:t>
            </a:r>
            <a:r>
              <a:rPr lang="ko-KR" altLang="en-US" sz="1400" smtClean="0">
                <a:latin typeface="+mn-ea"/>
              </a:rPr>
              <a:t>날짜</a:t>
            </a:r>
            <a:r>
              <a:rPr lang="en-US" altLang="ko-KR" sz="1400" dirty="0" smtClean="0">
                <a:latin typeface="+mn-ea"/>
              </a:rPr>
              <a:t>, </a:t>
            </a:r>
            <a:r>
              <a:rPr lang="ko-KR" altLang="en-US" sz="1400" smtClean="0">
                <a:latin typeface="+mn-ea"/>
              </a:rPr>
              <a:t>시간</a:t>
            </a:r>
            <a:r>
              <a:rPr lang="en-US" altLang="ko-KR" sz="1400" dirty="0" smtClean="0">
                <a:latin typeface="+mn-ea"/>
              </a:rPr>
              <a:t>, </a:t>
            </a:r>
            <a:r>
              <a:rPr lang="ko-KR" altLang="en-US" sz="1400" smtClean="0">
                <a:latin typeface="+mn-ea"/>
              </a:rPr>
              <a:t>팀 로고</a:t>
            </a:r>
            <a:r>
              <a:rPr lang="en-US" altLang="ko-KR" sz="1400" dirty="0" smtClean="0">
                <a:latin typeface="+mn-ea"/>
              </a:rPr>
              <a:t>, </a:t>
            </a:r>
            <a:r>
              <a:rPr lang="ko-KR" altLang="en-US" sz="1400" smtClean="0">
                <a:latin typeface="+mn-ea"/>
              </a:rPr>
              <a:t>팀명</a:t>
            </a:r>
            <a:r>
              <a:rPr lang="en-US" altLang="ko-KR" sz="1400" dirty="0" smtClean="0">
                <a:latin typeface="+mn-ea"/>
              </a:rPr>
              <a:t>, </a:t>
            </a:r>
            <a:r>
              <a:rPr lang="ko-KR" altLang="en-US" sz="1400" smtClean="0">
                <a:latin typeface="+mn-ea"/>
              </a:rPr>
              <a:t>장소</a:t>
            </a:r>
            <a:endParaRPr lang="en-US" altLang="ko-KR" sz="1400" dirty="0" smtClean="0">
              <a:latin typeface="+mn-ea"/>
            </a:endParaRPr>
          </a:p>
          <a:p>
            <a:pPr marL="285750" indent="-285750" algn="just">
              <a:buFontTx/>
              <a:buChar char="-"/>
            </a:pPr>
            <a:r>
              <a:rPr lang="ko-KR" altLang="en-US" sz="1400" dirty="0" smtClean="0">
                <a:latin typeface="+mn-ea"/>
              </a:rPr>
              <a:t>예정된 공연이 없으면</a:t>
            </a:r>
            <a:r>
              <a:rPr lang="en-US" altLang="ko-KR" sz="1400" dirty="0" smtClean="0">
                <a:latin typeface="+mn-ea"/>
              </a:rPr>
              <a:t>,</a:t>
            </a:r>
            <a:r>
              <a:rPr lang="ko-KR" altLang="en-US" sz="1400" smtClean="0">
                <a:latin typeface="+mn-ea"/>
              </a:rPr>
              <a:t> </a:t>
            </a:r>
            <a:r>
              <a:rPr lang="en-US" altLang="ko-KR" sz="1400" dirty="0" smtClean="0">
                <a:latin typeface="+mn-ea"/>
              </a:rPr>
              <a:t>“</a:t>
            </a:r>
            <a:r>
              <a:rPr lang="ko-KR" altLang="en-US" sz="1400" smtClean="0">
                <a:latin typeface="+mn-ea"/>
              </a:rPr>
              <a:t>예정된 공연이 없습니다</a:t>
            </a:r>
            <a:r>
              <a:rPr lang="en-US" altLang="ko-KR" sz="1400" dirty="0" smtClean="0">
                <a:latin typeface="+mn-ea"/>
              </a:rPr>
              <a:t>.”</a:t>
            </a:r>
          </a:p>
          <a:p>
            <a:pPr marL="285750" indent="-285750" algn="just">
              <a:buFontTx/>
              <a:buChar char="-"/>
            </a:pPr>
            <a:r>
              <a:rPr lang="en-US" altLang="ko-KR" sz="1400" dirty="0" smtClean="0">
                <a:latin typeface="+mn-ea"/>
              </a:rPr>
              <a:t>‘</a:t>
            </a:r>
            <a:r>
              <a:rPr lang="ko-KR" altLang="en-US" sz="1400" smtClean="0">
                <a:latin typeface="+mn-ea"/>
              </a:rPr>
              <a:t>더보기</a:t>
            </a:r>
            <a:r>
              <a:rPr lang="en-US" altLang="ko-KR" sz="1400" dirty="0" smtClean="0">
                <a:latin typeface="+mn-ea"/>
              </a:rPr>
              <a:t>’</a:t>
            </a:r>
            <a:r>
              <a:rPr lang="ko-KR" altLang="en-US" sz="1400" smtClean="0">
                <a:latin typeface="+mn-ea"/>
              </a:rPr>
              <a:t>를 누르면</a:t>
            </a:r>
            <a:r>
              <a:rPr lang="en-US" altLang="ko-KR" sz="1400" dirty="0" smtClean="0">
                <a:latin typeface="+mn-ea"/>
              </a:rPr>
              <a:t>, </a:t>
            </a:r>
            <a:r>
              <a:rPr lang="ko-KR" altLang="en-US" sz="1400" smtClean="0">
                <a:latin typeface="+mn-ea"/>
              </a:rPr>
              <a:t>공연 일정 페이지로 이동</a:t>
            </a:r>
            <a:endParaRPr lang="en-US" altLang="ko-KR" sz="1400" dirty="0" smtClean="0">
              <a:latin typeface="+mn-ea"/>
            </a:endParaRPr>
          </a:p>
          <a:p>
            <a:pPr marL="285750" indent="-285750" algn="just">
              <a:buFontTx/>
              <a:buChar char="-"/>
            </a:pPr>
            <a:endParaRPr lang="en-US" altLang="ko-KR" sz="1400" dirty="0">
              <a:latin typeface="+mn-ea"/>
            </a:endParaRPr>
          </a:p>
          <a:p>
            <a:pPr algn="just"/>
            <a:r>
              <a:rPr lang="en-US" altLang="ko-KR" sz="1400" dirty="0" smtClean="0">
                <a:latin typeface="+mn-ea"/>
              </a:rPr>
              <a:t>5. </a:t>
            </a:r>
            <a:r>
              <a:rPr lang="ko-KR" altLang="en-US" sz="1400" smtClean="0">
                <a:latin typeface="+mn-ea"/>
              </a:rPr>
              <a:t>공연 갤러리</a:t>
            </a:r>
            <a:endParaRPr lang="en-US" altLang="ko-KR" sz="1400" dirty="0" smtClean="0">
              <a:latin typeface="+mn-ea"/>
            </a:endParaRPr>
          </a:p>
          <a:p>
            <a:pPr marL="285750" indent="-285750" algn="just">
              <a:buFontTx/>
              <a:buChar char="-"/>
            </a:pPr>
            <a:r>
              <a:rPr lang="ko-KR" altLang="en-US" sz="1400" dirty="0" smtClean="0">
                <a:latin typeface="+mn-ea"/>
              </a:rPr>
              <a:t>최근 사진 </a:t>
            </a:r>
            <a:r>
              <a:rPr lang="en-US" altLang="ko-KR" sz="1400" dirty="0">
                <a:latin typeface="+mn-ea"/>
              </a:rPr>
              <a:t>6</a:t>
            </a:r>
            <a:r>
              <a:rPr lang="ko-KR" altLang="en-US" sz="1400" smtClean="0">
                <a:latin typeface="+mn-ea"/>
              </a:rPr>
              <a:t>개 미리 보기</a:t>
            </a:r>
            <a:endParaRPr lang="en-US" altLang="ko-KR" sz="1400" dirty="0" smtClean="0">
              <a:latin typeface="+mn-ea"/>
            </a:endParaRPr>
          </a:p>
          <a:p>
            <a:pPr marL="285750" indent="-285750" algn="just">
              <a:buFontTx/>
              <a:buChar char="-"/>
            </a:pPr>
            <a:r>
              <a:rPr lang="ko-KR" altLang="en-US" sz="1400" dirty="0" smtClean="0">
                <a:latin typeface="+mn-ea"/>
              </a:rPr>
              <a:t>사진을 누르면</a:t>
            </a:r>
            <a:r>
              <a:rPr lang="en-US" altLang="ko-KR" sz="1400" dirty="0" smtClean="0">
                <a:latin typeface="+mn-ea"/>
              </a:rPr>
              <a:t>, </a:t>
            </a:r>
            <a:r>
              <a:rPr lang="ko-KR" altLang="en-US" sz="1400" smtClean="0">
                <a:latin typeface="+mn-ea"/>
              </a:rPr>
              <a:t>해당 사진 보기로 이동</a:t>
            </a:r>
            <a:endParaRPr lang="en-US" altLang="ko-KR" sz="1400" dirty="0" smtClean="0">
              <a:latin typeface="+mn-ea"/>
            </a:endParaRPr>
          </a:p>
          <a:p>
            <a:pPr marL="285750" indent="-285750" algn="just">
              <a:buFontTx/>
              <a:buChar char="-"/>
            </a:pPr>
            <a:r>
              <a:rPr lang="en-US" altLang="ko-KR" sz="1400" dirty="0" smtClean="0">
                <a:latin typeface="+mn-ea"/>
              </a:rPr>
              <a:t>‘</a:t>
            </a:r>
            <a:r>
              <a:rPr lang="ko-KR" altLang="en-US" sz="1400" smtClean="0">
                <a:latin typeface="+mn-ea"/>
              </a:rPr>
              <a:t>더보기</a:t>
            </a:r>
            <a:r>
              <a:rPr lang="en-US" altLang="ko-KR" sz="1400" dirty="0" smtClean="0">
                <a:latin typeface="+mn-ea"/>
              </a:rPr>
              <a:t>’</a:t>
            </a:r>
            <a:r>
              <a:rPr lang="ko-KR" altLang="en-US" sz="1400" smtClean="0">
                <a:latin typeface="+mn-ea"/>
              </a:rPr>
              <a:t>를 누르면</a:t>
            </a:r>
            <a:r>
              <a:rPr lang="en-US" altLang="ko-KR" sz="1400" dirty="0" smtClean="0">
                <a:latin typeface="+mn-ea"/>
              </a:rPr>
              <a:t>, </a:t>
            </a:r>
            <a:r>
              <a:rPr lang="ko-KR" altLang="en-US" sz="1400" smtClean="0">
                <a:latin typeface="+mn-ea"/>
              </a:rPr>
              <a:t>공연 갤러리 페이지로 이동</a:t>
            </a:r>
            <a:endParaRPr lang="ko-KR" altLang="en-US" sz="1400" dirty="0">
              <a:latin typeface="+mn-ea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780" b="23966"/>
          <a:stretch/>
        </p:blipFill>
        <p:spPr>
          <a:xfrm>
            <a:off x="1677363" y="853440"/>
            <a:ext cx="3696311" cy="133096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1785363" y="1280160"/>
            <a:ext cx="2705357" cy="9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2517870" y="1614249"/>
            <a:ext cx="201529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chemeClr val="bg1">
                    <a:lumMod val="65000"/>
                  </a:schemeClr>
                </a:solidFill>
              </a:rPr>
              <a:t>현재 진행중인 공연이 없습니다</a:t>
            </a: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</a:rPr>
              <a:t>.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780" b="23966"/>
          <a:stretch/>
        </p:blipFill>
        <p:spPr>
          <a:xfrm>
            <a:off x="1677363" y="2228969"/>
            <a:ext cx="3696311" cy="1330960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1723461" y="2648601"/>
            <a:ext cx="3600000" cy="15337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1785363" y="2346960"/>
            <a:ext cx="3457197" cy="2641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1748216" y="2336800"/>
            <a:ext cx="145424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50" b="1" dirty="0" smtClean="0"/>
              <a:t>이번 주 공연 일정 ▶</a:t>
            </a:r>
            <a:endParaRPr lang="ko-KR" altLang="en-US" sz="1050" b="1" dirty="0"/>
          </a:p>
        </p:txBody>
      </p:sp>
      <p:sp>
        <p:nvSpPr>
          <p:cNvPr id="20" name="타원 19"/>
          <p:cNvSpPr/>
          <p:nvPr/>
        </p:nvSpPr>
        <p:spPr>
          <a:xfrm>
            <a:off x="1569363" y="2194560"/>
            <a:ext cx="216000" cy="216000"/>
          </a:xfrm>
          <a:prstGeom prst="ellipse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rPr>
              <a:t>4</a:t>
            </a:r>
            <a:endParaRPr lang="ko-KR" altLang="en-US" sz="900" b="1" dirty="0">
              <a:solidFill>
                <a:schemeClr val="tx1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863577" y="2676817"/>
            <a:ext cx="73449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b="1" dirty="0" smtClean="0"/>
              <a:t>11.21(</a:t>
            </a:r>
            <a:r>
              <a:rPr lang="ko-KR" altLang="en-US" sz="1000" b="1" smtClean="0"/>
              <a:t>토</a:t>
            </a:r>
            <a:r>
              <a:rPr lang="en-US" altLang="ko-KR" sz="1000" b="1" dirty="0" smtClean="0"/>
              <a:t>)</a:t>
            </a:r>
            <a:endParaRPr lang="ko-KR" altLang="en-US" sz="1000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2730238" y="2681959"/>
            <a:ext cx="24609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altLang="ko-KR" sz="1000" dirty="0" smtClean="0"/>
              <a:t>14:00~18:00         </a:t>
            </a:r>
            <a:r>
              <a:rPr lang="ko-KR" altLang="en-US" sz="1000" smtClean="0"/>
              <a:t>크루키드</a:t>
            </a:r>
            <a:r>
              <a:rPr lang="en-US" altLang="ko-KR" sz="1000" dirty="0"/>
              <a:t> </a:t>
            </a:r>
            <a:r>
              <a:rPr lang="en-US" altLang="ko-KR" sz="1000" dirty="0" smtClean="0"/>
              <a:t>    </a:t>
            </a:r>
            <a:r>
              <a:rPr lang="ko-KR" altLang="en-US" sz="1000" smtClean="0"/>
              <a:t>여의도</a:t>
            </a:r>
            <a:endParaRPr lang="ko-KR" altLang="en-US" sz="1000" dirty="0"/>
          </a:p>
        </p:txBody>
      </p:sp>
      <p:sp>
        <p:nvSpPr>
          <p:cNvPr id="23" name="TextBox 22"/>
          <p:cNvSpPr txBox="1"/>
          <p:nvPr/>
        </p:nvSpPr>
        <p:spPr>
          <a:xfrm>
            <a:off x="2733572" y="2955906"/>
            <a:ext cx="238398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altLang="ko-KR" sz="1000" dirty="0" smtClean="0"/>
              <a:t>15:30~17:00         </a:t>
            </a:r>
            <a:r>
              <a:rPr lang="ko-KR" altLang="en-US" sz="1000" smtClean="0"/>
              <a:t>크루키드</a:t>
            </a:r>
            <a:r>
              <a:rPr lang="en-US" altLang="ko-KR" sz="1000" dirty="0" smtClean="0"/>
              <a:t>       </a:t>
            </a:r>
            <a:r>
              <a:rPr lang="ko-KR" altLang="en-US" sz="1000" smtClean="0"/>
              <a:t>뚝섬</a:t>
            </a:r>
            <a:endParaRPr lang="ko-KR" altLang="en-US" sz="1000" dirty="0"/>
          </a:p>
        </p:txBody>
      </p:sp>
      <p:sp>
        <p:nvSpPr>
          <p:cNvPr id="24" name="TextBox 23"/>
          <p:cNvSpPr txBox="1"/>
          <p:nvPr/>
        </p:nvSpPr>
        <p:spPr>
          <a:xfrm>
            <a:off x="1863577" y="3315947"/>
            <a:ext cx="73449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b="1" dirty="0" smtClean="0"/>
              <a:t>11.22(</a:t>
            </a:r>
            <a:r>
              <a:rPr lang="ko-KR" altLang="en-US" sz="1000" b="1" smtClean="0"/>
              <a:t>일</a:t>
            </a:r>
            <a:r>
              <a:rPr lang="en-US" altLang="ko-KR" sz="1000" b="1" dirty="0" smtClean="0"/>
              <a:t>)</a:t>
            </a:r>
            <a:endParaRPr lang="ko-KR" altLang="en-US" sz="1000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2727032" y="3312292"/>
            <a:ext cx="24224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altLang="ko-KR" sz="1000" dirty="0" smtClean="0"/>
              <a:t>12:30~15:00         </a:t>
            </a:r>
            <a:r>
              <a:rPr lang="ko-KR" altLang="en-US" sz="1000" smtClean="0"/>
              <a:t>크루키드</a:t>
            </a:r>
            <a:r>
              <a:rPr lang="en-US" altLang="ko-KR" sz="1000" dirty="0" smtClean="0"/>
              <a:t>     </a:t>
            </a:r>
            <a:r>
              <a:rPr lang="ko-KR" altLang="en-US" sz="1000" smtClean="0"/>
              <a:t>여의도</a:t>
            </a:r>
            <a:endParaRPr lang="ko-KR" altLang="en-US" sz="1000" dirty="0"/>
          </a:p>
        </p:txBody>
      </p:sp>
      <p:cxnSp>
        <p:nvCxnSpPr>
          <p:cNvPr id="480" name="직선 연결선 479"/>
          <p:cNvCxnSpPr/>
          <p:nvPr/>
        </p:nvCxnSpPr>
        <p:spPr>
          <a:xfrm>
            <a:off x="1775842" y="3251782"/>
            <a:ext cx="3492000" cy="16753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2726516" y="3591389"/>
            <a:ext cx="238398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altLang="ko-KR" sz="1000" dirty="0" smtClean="0"/>
              <a:t>14:00~17:00         </a:t>
            </a:r>
            <a:r>
              <a:rPr lang="ko-KR" altLang="en-US" sz="1000" smtClean="0"/>
              <a:t>크루키드</a:t>
            </a:r>
            <a:r>
              <a:rPr lang="en-US" altLang="ko-KR" sz="1000" dirty="0" smtClean="0"/>
              <a:t>       </a:t>
            </a:r>
            <a:r>
              <a:rPr lang="ko-KR" altLang="en-US" sz="1000" smtClean="0"/>
              <a:t>뚝섬</a:t>
            </a:r>
            <a:endParaRPr lang="ko-KR" altLang="en-US" sz="1000" dirty="0"/>
          </a:p>
        </p:txBody>
      </p:sp>
      <p:sp>
        <p:nvSpPr>
          <p:cNvPr id="45" name="TextBox 44"/>
          <p:cNvSpPr txBox="1"/>
          <p:nvPr/>
        </p:nvSpPr>
        <p:spPr>
          <a:xfrm>
            <a:off x="2721899" y="3862706"/>
            <a:ext cx="238398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altLang="ko-KR" sz="1000" dirty="0" smtClean="0"/>
              <a:t>16:00~18:00         </a:t>
            </a:r>
            <a:r>
              <a:rPr lang="ko-KR" altLang="en-US" sz="1000" smtClean="0"/>
              <a:t>크루키드</a:t>
            </a:r>
            <a:r>
              <a:rPr lang="en-US" altLang="ko-KR" sz="1000" dirty="0" smtClean="0"/>
              <a:t>       </a:t>
            </a:r>
            <a:r>
              <a:rPr lang="ko-KR" altLang="en-US" sz="1000" smtClean="0"/>
              <a:t>뚝섬</a:t>
            </a:r>
            <a:endParaRPr lang="ko-KR" altLang="en-US" sz="1000" dirty="0"/>
          </a:p>
        </p:txBody>
      </p:sp>
      <p:pic>
        <p:nvPicPr>
          <p:cNvPr id="46" name="그림 4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780" b="23966"/>
          <a:stretch/>
        </p:blipFill>
        <p:spPr>
          <a:xfrm>
            <a:off x="1677363" y="4227787"/>
            <a:ext cx="3696311" cy="1330960"/>
          </a:xfrm>
          <a:prstGeom prst="rect">
            <a:avLst/>
          </a:prstGeom>
        </p:spPr>
      </p:pic>
      <p:sp>
        <p:nvSpPr>
          <p:cNvPr id="47" name="직사각형 46"/>
          <p:cNvSpPr/>
          <p:nvPr/>
        </p:nvSpPr>
        <p:spPr>
          <a:xfrm>
            <a:off x="1723461" y="4647419"/>
            <a:ext cx="3600000" cy="19271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/>
          <p:cNvSpPr/>
          <p:nvPr/>
        </p:nvSpPr>
        <p:spPr>
          <a:xfrm>
            <a:off x="1785363" y="4345778"/>
            <a:ext cx="3457197" cy="2641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/>
          <p:cNvSpPr txBox="1"/>
          <p:nvPr/>
        </p:nvSpPr>
        <p:spPr>
          <a:xfrm>
            <a:off x="1785363" y="4322130"/>
            <a:ext cx="108876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50" b="1" dirty="0" smtClean="0"/>
              <a:t>공연 갤러리 ▶</a:t>
            </a:r>
            <a:endParaRPr lang="ko-KR" altLang="en-US" sz="1050" b="1" dirty="0"/>
          </a:p>
        </p:txBody>
      </p:sp>
      <p:sp>
        <p:nvSpPr>
          <p:cNvPr id="50" name="TextBox 49"/>
          <p:cNvSpPr txBox="1"/>
          <p:nvPr/>
        </p:nvSpPr>
        <p:spPr>
          <a:xfrm>
            <a:off x="4757752" y="2364252"/>
            <a:ext cx="53091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900" dirty="0" err="1" smtClean="0">
                <a:solidFill>
                  <a:schemeClr val="bg1">
                    <a:lumMod val="65000"/>
                  </a:schemeClr>
                </a:solidFill>
              </a:rPr>
              <a:t>더보기</a:t>
            </a:r>
            <a:endParaRPr lang="ko-KR" altLang="en-US" sz="9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4757750" y="4357644"/>
            <a:ext cx="53091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900" dirty="0" err="1" smtClean="0">
                <a:solidFill>
                  <a:schemeClr val="bg1">
                    <a:lumMod val="65000"/>
                  </a:schemeClr>
                </a:solidFill>
              </a:rPr>
              <a:t>더보기</a:t>
            </a:r>
            <a:endParaRPr lang="ko-KR" altLang="en-US" sz="900" dirty="0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82" name="Grid"/>
          <p:cNvGrpSpPr/>
          <p:nvPr/>
        </p:nvGrpSpPr>
        <p:grpSpPr>
          <a:xfrm>
            <a:off x="1836145" y="4727929"/>
            <a:ext cx="3355023" cy="1736879"/>
            <a:chOff x="2179320" y="1920240"/>
            <a:chExt cx="2241550" cy="1498600"/>
          </a:xfrm>
        </p:grpSpPr>
        <p:sp>
          <p:nvSpPr>
            <p:cNvPr id="83" name="Tile"/>
            <p:cNvSpPr/>
            <p:nvPr/>
          </p:nvSpPr>
          <p:spPr>
            <a:xfrm>
              <a:off x="2179320" y="1920240"/>
              <a:ext cx="730250" cy="736600"/>
            </a:xfrm>
            <a:prstGeom prst="rect">
              <a:avLst/>
            </a:prstGeom>
            <a:solidFill>
              <a:srgbClr val="9E9E9E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4" name="Tile"/>
            <p:cNvSpPr/>
            <p:nvPr/>
          </p:nvSpPr>
          <p:spPr>
            <a:xfrm>
              <a:off x="2934970" y="1920240"/>
              <a:ext cx="730250" cy="736600"/>
            </a:xfrm>
            <a:prstGeom prst="rect">
              <a:avLst/>
            </a:prstGeom>
            <a:solidFill>
              <a:srgbClr val="9E9E9E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5" name="Tile"/>
            <p:cNvSpPr/>
            <p:nvPr/>
          </p:nvSpPr>
          <p:spPr>
            <a:xfrm>
              <a:off x="3690620" y="1920240"/>
              <a:ext cx="730250" cy="736600"/>
            </a:xfrm>
            <a:prstGeom prst="rect">
              <a:avLst/>
            </a:prstGeom>
            <a:solidFill>
              <a:srgbClr val="9E9E9E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6" name="Tile"/>
            <p:cNvSpPr/>
            <p:nvPr/>
          </p:nvSpPr>
          <p:spPr>
            <a:xfrm>
              <a:off x="2179320" y="2682240"/>
              <a:ext cx="730250" cy="736600"/>
            </a:xfrm>
            <a:prstGeom prst="rect">
              <a:avLst/>
            </a:prstGeom>
            <a:solidFill>
              <a:srgbClr val="9E9E9E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7" name="Tile"/>
            <p:cNvSpPr/>
            <p:nvPr/>
          </p:nvSpPr>
          <p:spPr>
            <a:xfrm>
              <a:off x="2934970" y="2682240"/>
              <a:ext cx="730250" cy="736600"/>
            </a:xfrm>
            <a:prstGeom prst="rect">
              <a:avLst/>
            </a:prstGeom>
            <a:solidFill>
              <a:srgbClr val="9E9E9E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8" name="Tile"/>
            <p:cNvSpPr/>
            <p:nvPr/>
          </p:nvSpPr>
          <p:spPr>
            <a:xfrm>
              <a:off x="3690620" y="2682240"/>
              <a:ext cx="730250" cy="736600"/>
            </a:xfrm>
            <a:prstGeom prst="rect">
              <a:avLst/>
            </a:prstGeom>
            <a:solidFill>
              <a:srgbClr val="9E9E9E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97" name="타원 96"/>
          <p:cNvSpPr/>
          <p:nvPr/>
        </p:nvSpPr>
        <p:spPr>
          <a:xfrm>
            <a:off x="1571646" y="4201616"/>
            <a:ext cx="216000" cy="216000"/>
          </a:xfrm>
          <a:prstGeom prst="ellipse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900" b="1" dirty="0" smtClean="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rPr>
              <a:t>5</a:t>
            </a:r>
            <a:endParaRPr lang="ko-KR" altLang="en-US" sz="900" b="1" dirty="0">
              <a:solidFill>
                <a:schemeClr val="tx1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grpSp>
        <p:nvGrpSpPr>
          <p:cNvPr id="98" name="Scroll Indicator"/>
          <p:cNvGrpSpPr/>
          <p:nvPr/>
        </p:nvGrpSpPr>
        <p:grpSpPr>
          <a:xfrm flipH="1" flipV="1">
            <a:off x="5314580" y="892938"/>
            <a:ext cx="36000" cy="5796000"/>
            <a:chOff x="892175" y="1261242"/>
            <a:chExt cx="25400" cy="3016250"/>
          </a:xfrm>
        </p:grpSpPr>
        <p:cxnSp>
          <p:nvCxnSpPr>
            <p:cNvPr id="99" name="Track"/>
            <p:cNvCxnSpPr/>
            <p:nvPr/>
          </p:nvCxnSpPr>
          <p:spPr>
            <a:xfrm>
              <a:off x="904875" y="1261242"/>
              <a:ext cx="0" cy="3016250"/>
            </a:xfrm>
            <a:prstGeom prst="line">
              <a:avLst/>
            </a:prstGeom>
            <a:ln w="6350">
              <a:solidFill>
                <a:srgbClr val="000000">
                  <a:alpha val="12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Thumb"/>
            <p:cNvSpPr/>
            <p:nvPr/>
          </p:nvSpPr>
          <p:spPr>
            <a:xfrm>
              <a:off x="892175" y="1718869"/>
              <a:ext cx="25400" cy="508000"/>
            </a:xfrm>
            <a:prstGeom prst="roundRect">
              <a:avLst/>
            </a:prstGeom>
            <a:solidFill>
              <a:srgbClr val="4D4D4D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01" name="Placeholder"/>
          <p:cNvGrpSpPr>
            <a:grpSpLocks/>
          </p:cNvGrpSpPr>
          <p:nvPr/>
        </p:nvGrpSpPr>
        <p:grpSpPr bwMode="auto">
          <a:xfrm>
            <a:off x="3715682" y="2713917"/>
            <a:ext cx="154350" cy="168542"/>
            <a:chOff x="508000" y="1397000"/>
            <a:chExt cx="1008112" cy="1008112"/>
          </a:xfrm>
          <a:solidFill>
            <a:srgbClr val="FFFFFF"/>
          </a:solidFill>
        </p:grpSpPr>
        <p:sp>
          <p:nvSpPr>
            <p:cNvPr id="102" name="Border"/>
            <p:cNvSpPr>
              <a:spLocks/>
            </p:cNvSpPr>
            <p:nvPr/>
          </p:nvSpPr>
          <p:spPr bwMode="auto">
            <a:xfrm>
              <a:off x="508000" y="1397000"/>
              <a:ext cx="1008112" cy="1008112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3" name="Line 2"/>
            <p:cNvSpPr>
              <a:spLocks/>
            </p:cNvSpPr>
            <p:nvPr/>
          </p:nvSpPr>
          <p:spPr bwMode="auto">
            <a:xfrm>
              <a:off x="508000" y="1397000"/>
              <a:ext cx="1008112" cy="1008112"/>
            </a:xfrm>
            <a:custGeom>
              <a:avLst/>
              <a:gdLst>
                <a:gd name="connsiteX0" fmla="*/ 0 w 1008112"/>
                <a:gd name="connsiteY0" fmla="*/ 1008112 h 1008112"/>
                <a:gd name="connsiteX1" fmla="*/ 1008112 w 1008112"/>
                <a:gd name="connsiteY1" fmla="*/ 0 h 10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8112" h="1008112">
                  <a:moveTo>
                    <a:pt x="0" y="1008112"/>
                  </a:moveTo>
                  <a:lnTo>
                    <a:pt x="1008112" y="0"/>
                  </a:lnTo>
                </a:path>
              </a:pathLst>
            </a:cu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4" name="Line 1"/>
            <p:cNvSpPr>
              <a:spLocks/>
            </p:cNvSpPr>
            <p:nvPr/>
          </p:nvSpPr>
          <p:spPr bwMode="auto">
            <a:xfrm>
              <a:off x="508000" y="1397000"/>
              <a:ext cx="1008112" cy="1008112"/>
            </a:xfrm>
            <a:custGeom>
              <a:avLst/>
              <a:gdLst>
                <a:gd name="connsiteX0" fmla="*/ 1008112 w 1008112"/>
                <a:gd name="connsiteY0" fmla="*/ 1008112 h 1008112"/>
                <a:gd name="connsiteX1" fmla="*/ 0 w 1008112"/>
                <a:gd name="connsiteY1" fmla="*/ 0 h 10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8112" h="1008112">
                  <a:moveTo>
                    <a:pt x="1008112" y="1008112"/>
                  </a:moveTo>
                  <a:lnTo>
                    <a:pt x="0" y="0"/>
                  </a:lnTo>
                </a:path>
              </a:pathLst>
            </a:cu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05" name="Placeholder"/>
          <p:cNvGrpSpPr>
            <a:grpSpLocks/>
          </p:cNvGrpSpPr>
          <p:nvPr/>
        </p:nvGrpSpPr>
        <p:grpSpPr bwMode="auto">
          <a:xfrm>
            <a:off x="3715682" y="2995297"/>
            <a:ext cx="154350" cy="168542"/>
            <a:chOff x="508000" y="1397000"/>
            <a:chExt cx="1008112" cy="1008112"/>
          </a:xfrm>
          <a:solidFill>
            <a:srgbClr val="FFFFFF"/>
          </a:solidFill>
        </p:grpSpPr>
        <p:sp>
          <p:nvSpPr>
            <p:cNvPr id="106" name="Border"/>
            <p:cNvSpPr>
              <a:spLocks/>
            </p:cNvSpPr>
            <p:nvPr/>
          </p:nvSpPr>
          <p:spPr bwMode="auto">
            <a:xfrm>
              <a:off x="508000" y="1397000"/>
              <a:ext cx="1008112" cy="1008112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7" name="Line 2"/>
            <p:cNvSpPr>
              <a:spLocks/>
            </p:cNvSpPr>
            <p:nvPr/>
          </p:nvSpPr>
          <p:spPr bwMode="auto">
            <a:xfrm>
              <a:off x="508000" y="1397000"/>
              <a:ext cx="1008112" cy="1008112"/>
            </a:xfrm>
            <a:custGeom>
              <a:avLst/>
              <a:gdLst>
                <a:gd name="connsiteX0" fmla="*/ 0 w 1008112"/>
                <a:gd name="connsiteY0" fmla="*/ 1008112 h 1008112"/>
                <a:gd name="connsiteX1" fmla="*/ 1008112 w 1008112"/>
                <a:gd name="connsiteY1" fmla="*/ 0 h 10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8112" h="1008112">
                  <a:moveTo>
                    <a:pt x="0" y="1008112"/>
                  </a:moveTo>
                  <a:lnTo>
                    <a:pt x="1008112" y="0"/>
                  </a:lnTo>
                </a:path>
              </a:pathLst>
            </a:cu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8" name="Line 1"/>
            <p:cNvSpPr>
              <a:spLocks/>
            </p:cNvSpPr>
            <p:nvPr/>
          </p:nvSpPr>
          <p:spPr bwMode="auto">
            <a:xfrm>
              <a:off x="508000" y="1397000"/>
              <a:ext cx="1008112" cy="1008112"/>
            </a:xfrm>
            <a:custGeom>
              <a:avLst/>
              <a:gdLst>
                <a:gd name="connsiteX0" fmla="*/ 1008112 w 1008112"/>
                <a:gd name="connsiteY0" fmla="*/ 1008112 h 1008112"/>
                <a:gd name="connsiteX1" fmla="*/ 0 w 1008112"/>
                <a:gd name="connsiteY1" fmla="*/ 0 h 10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8112" h="1008112">
                  <a:moveTo>
                    <a:pt x="1008112" y="1008112"/>
                  </a:moveTo>
                  <a:lnTo>
                    <a:pt x="0" y="0"/>
                  </a:lnTo>
                </a:path>
              </a:pathLst>
            </a:cu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09" name="Placeholder"/>
          <p:cNvGrpSpPr>
            <a:grpSpLocks/>
          </p:cNvGrpSpPr>
          <p:nvPr/>
        </p:nvGrpSpPr>
        <p:grpSpPr bwMode="auto">
          <a:xfrm>
            <a:off x="3710016" y="3355730"/>
            <a:ext cx="154350" cy="168542"/>
            <a:chOff x="508000" y="1397000"/>
            <a:chExt cx="1008112" cy="1008112"/>
          </a:xfrm>
          <a:solidFill>
            <a:srgbClr val="FFFFFF"/>
          </a:solidFill>
        </p:grpSpPr>
        <p:sp>
          <p:nvSpPr>
            <p:cNvPr id="110" name="Border"/>
            <p:cNvSpPr>
              <a:spLocks/>
            </p:cNvSpPr>
            <p:nvPr/>
          </p:nvSpPr>
          <p:spPr bwMode="auto">
            <a:xfrm>
              <a:off x="508000" y="1397000"/>
              <a:ext cx="1008112" cy="1008112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1" name="Line 2"/>
            <p:cNvSpPr>
              <a:spLocks/>
            </p:cNvSpPr>
            <p:nvPr/>
          </p:nvSpPr>
          <p:spPr bwMode="auto">
            <a:xfrm>
              <a:off x="508000" y="1397000"/>
              <a:ext cx="1008112" cy="1008112"/>
            </a:xfrm>
            <a:custGeom>
              <a:avLst/>
              <a:gdLst>
                <a:gd name="connsiteX0" fmla="*/ 0 w 1008112"/>
                <a:gd name="connsiteY0" fmla="*/ 1008112 h 1008112"/>
                <a:gd name="connsiteX1" fmla="*/ 1008112 w 1008112"/>
                <a:gd name="connsiteY1" fmla="*/ 0 h 10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8112" h="1008112">
                  <a:moveTo>
                    <a:pt x="0" y="1008112"/>
                  </a:moveTo>
                  <a:lnTo>
                    <a:pt x="1008112" y="0"/>
                  </a:lnTo>
                </a:path>
              </a:pathLst>
            </a:cu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2" name="Line 1"/>
            <p:cNvSpPr>
              <a:spLocks/>
            </p:cNvSpPr>
            <p:nvPr/>
          </p:nvSpPr>
          <p:spPr bwMode="auto">
            <a:xfrm>
              <a:off x="508000" y="1397000"/>
              <a:ext cx="1008112" cy="1008112"/>
            </a:xfrm>
            <a:custGeom>
              <a:avLst/>
              <a:gdLst>
                <a:gd name="connsiteX0" fmla="*/ 1008112 w 1008112"/>
                <a:gd name="connsiteY0" fmla="*/ 1008112 h 1008112"/>
                <a:gd name="connsiteX1" fmla="*/ 0 w 1008112"/>
                <a:gd name="connsiteY1" fmla="*/ 0 h 10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8112" h="1008112">
                  <a:moveTo>
                    <a:pt x="1008112" y="1008112"/>
                  </a:moveTo>
                  <a:lnTo>
                    <a:pt x="0" y="0"/>
                  </a:lnTo>
                </a:path>
              </a:pathLst>
            </a:cu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13" name="Placeholder"/>
          <p:cNvGrpSpPr>
            <a:grpSpLocks/>
          </p:cNvGrpSpPr>
          <p:nvPr/>
        </p:nvGrpSpPr>
        <p:grpSpPr bwMode="auto">
          <a:xfrm>
            <a:off x="3710016" y="3625750"/>
            <a:ext cx="154350" cy="168542"/>
            <a:chOff x="508000" y="1397000"/>
            <a:chExt cx="1008112" cy="1008112"/>
          </a:xfrm>
          <a:solidFill>
            <a:srgbClr val="FFFFFF"/>
          </a:solidFill>
        </p:grpSpPr>
        <p:sp>
          <p:nvSpPr>
            <p:cNvPr id="114" name="Border"/>
            <p:cNvSpPr>
              <a:spLocks/>
            </p:cNvSpPr>
            <p:nvPr/>
          </p:nvSpPr>
          <p:spPr bwMode="auto">
            <a:xfrm>
              <a:off x="508000" y="1397000"/>
              <a:ext cx="1008112" cy="1008112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5" name="Line 2"/>
            <p:cNvSpPr>
              <a:spLocks/>
            </p:cNvSpPr>
            <p:nvPr/>
          </p:nvSpPr>
          <p:spPr bwMode="auto">
            <a:xfrm>
              <a:off x="508000" y="1397000"/>
              <a:ext cx="1008112" cy="1008112"/>
            </a:xfrm>
            <a:custGeom>
              <a:avLst/>
              <a:gdLst>
                <a:gd name="connsiteX0" fmla="*/ 0 w 1008112"/>
                <a:gd name="connsiteY0" fmla="*/ 1008112 h 1008112"/>
                <a:gd name="connsiteX1" fmla="*/ 1008112 w 1008112"/>
                <a:gd name="connsiteY1" fmla="*/ 0 h 10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8112" h="1008112">
                  <a:moveTo>
                    <a:pt x="0" y="1008112"/>
                  </a:moveTo>
                  <a:lnTo>
                    <a:pt x="1008112" y="0"/>
                  </a:lnTo>
                </a:path>
              </a:pathLst>
            </a:cu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6" name="Line 1"/>
            <p:cNvSpPr>
              <a:spLocks/>
            </p:cNvSpPr>
            <p:nvPr/>
          </p:nvSpPr>
          <p:spPr bwMode="auto">
            <a:xfrm>
              <a:off x="508000" y="1397000"/>
              <a:ext cx="1008112" cy="1008112"/>
            </a:xfrm>
            <a:custGeom>
              <a:avLst/>
              <a:gdLst>
                <a:gd name="connsiteX0" fmla="*/ 1008112 w 1008112"/>
                <a:gd name="connsiteY0" fmla="*/ 1008112 h 1008112"/>
                <a:gd name="connsiteX1" fmla="*/ 0 w 1008112"/>
                <a:gd name="connsiteY1" fmla="*/ 0 h 10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8112" h="1008112">
                  <a:moveTo>
                    <a:pt x="1008112" y="1008112"/>
                  </a:moveTo>
                  <a:lnTo>
                    <a:pt x="0" y="0"/>
                  </a:lnTo>
                </a:path>
              </a:pathLst>
            </a:cu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17" name="Placeholder"/>
          <p:cNvGrpSpPr>
            <a:grpSpLocks/>
          </p:cNvGrpSpPr>
          <p:nvPr/>
        </p:nvGrpSpPr>
        <p:grpSpPr bwMode="auto">
          <a:xfrm>
            <a:off x="3704350" y="3892698"/>
            <a:ext cx="154350" cy="168542"/>
            <a:chOff x="508000" y="1397000"/>
            <a:chExt cx="1008112" cy="1008112"/>
          </a:xfrm>
          <a:solidFill>
            <a:srgbClr val="FFFFFF"/>
          </a:solidFill>
        </p:grpSpPr>
        <p:sp>
          <p:nvSpPr>
            <p:cNvPr id="118" name="Border"/>
            <p:cNvSpPr>
              <a:spLocks/>
            </p:cNvSpPr>
            <p:nvPr/>
          </p:nvSpPr>
          <p:spPr bwMode="auto">
            <a:xfrm>
              <a:off x="508000" y="1397000"/>
              <a:ext cx="1008112" cy="1008112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9" name="Line 2"/>
            <p:cNvSpPr>
              <a:spLocks/>
            </p:cNvSpPr>
            <p:nvPr/>
          </p:nvSpPr>
          <p:spPr bwMode="auto">
            <a:xfrm>
              <a:off x="508000" y="1397000"/>
              <a:ext cx="1008112" cy="1008112"/>
            </a:xfrm>
            <a:custGeom>
              <a:avLst/>
              <a:gdLst>
                <a:gd name="connsiteX0" fmla="*/ 0 w 1008112"/>
                <a:gd name="connsiteY0" fmla="*/ 1008112 h 1008112"/>
                <a:gd name="connsiteX1" fmla="*/ 1008112 w 1008112"/>
                <a:gd name="connsiteY1" fmla="*/ 0 h 10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8112" h="1008112">
                  <a:moveTo>
                    <a:pt x="0" y="1008112"/>
                  </a:moveTo>
                  <a:lnTo>
                    <a:pt x="1008112" y="0"/>
                  </a:lnTo>
                </a:path>
              </a:pathLst>
            </a:cu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0" name="Line 1"/>
            <p:cNvSpPr>
              <a:spLocks/>
            </p:cNvSpPr>
            <p:nvPr/>
          </p:nvSpPr>
          <p:spPr bwMode="auto">
            <a:xfrm>
              <a:off x="508000" y="1397000"/>
              <a:ext cx="1008112" cy="1008112"/>
            </a:xfrm>
            <a:custGeom>
              <a:avLst/>
              <a:gdLst>
                <a:gd name="connsiteX0" fmla="*/ 1008112 w 1008112"/>
                <a:gd name="connsiteY0" fmla="*/ 1008112 h 1008112"/>
                <a:gd name="connsiteX1" fmla="*/ 0 w 1008112"/>
                <a:gd name="connsiteY1" fmla="*/ 0 h 10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8112" h="1008112">
                  <a:moveTo>
                    <a:pt x="1008112" y="1008112"/>
                  </a:moveTo>
                  <a:lnTo>
                    <a:pt x="0" y="0"/>
                  </a:lnTo>
                </a:path>
              </a:pathLst>
            </a:cu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62920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Background"/>
          <p:cNvSpPr/>
          <p:nvPr/>
        </p:nvSpPr>
        <p:spPr>
          <a:xfrm>
            <a:off x="1677363" y="143391"/>
            <a:ext cx="3696311" cy="6571218"/>
          </a:xfrm>
          <a:prstGeom prst="rect">
            <a:avLst/>
          </a:prstGeom>
          <a:solidFill>
            <a:srgbClr val="EEEEEE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 smtClean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6634480" y="482193"/>
            <a:ext cx="5059680" cy="58936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atin typeface="+mn-ea"/>
              </a:rPr>
              <a:t>사이드 메뉴</a:t>
            </a:r>
            <a:r>
              <a:rPr lang="en-US" altLang="ko-KR" sz="1600" dirty="0" smtClean="0">
                <a:latin typeface="+mn-ea"/>
              </a:rPr>
              <a:t>(</a:t>
            </a:r>
            <a:r>
              <a:rPr lang="ko-KR" altLang="en-US" sz="1600" smtClean="0">
                <a:latin typeface="+mn-ea"/>
              </a:rPr>
              <a:t>비로그인 유저</a:t>
            </a:r>
            <a:r>
              <a:rPr lang="en-US" altLang="ko-KR" sz="1600" dirty="0" smtClean="0">
                <a:latin typeface="+mn-ea"/>
              </a:rPr>
              <a:t>)</a:t>
            </a:r>
          </a:p>
          <a:p>
            <a:pPr algn="just"/>
            <a:endParaRPr lang="en-US" altLang="ko-KR" sz="1400" dirty="0">
              <a:latin typeface="+mn-ea"/>
            </a:endParaRPr>
          </a:p>
          <a:p>
            <a:pPr marL="342900" indent="-342900" algn="just">
              <a:buAutoNum type="arabicPeriod"/>
            </a:pPr>
            <a:r>
              <a:rPr lang="ko-KR" altLang="en-US" sz="1400" dirty="0" smtClean="0">
                <a:latin typeface="+mn-ea"/>
              </a:rPr>
              <a:t>사이드 메뉴 열기 버튼</a:t>
            </a:r>
            <a:endParaRPr lang="en-US" altLang="ko-KR" sz="1400" dirty="0" smtClean="0">
              <a:latin typeface="+mn-ea"/>
            </a:endParaRPr>
          </a:p>
          <a:p>
            <a:pPr marL="342900" indent="-342900" algn="just">
              <a:buAutoNum type="arabicPeriod"/>
            </a:pPr>
            <a:endParaRPr lang="en-US" altLang="ko-KR" sz="1400" dirty="0">
              <a:latin typeface="+mn-ea"/>
            </a:endParaRPr>
          </a:p>
          <a:p>
            <a:pPr marL="342900" indent="-342900" algn="just">
              <a:buAutoNum type="arabicPeriod"/>
            </a:pPr>
            <a:r>
              <a:rPr lang="ko-KR" altLang="en-US" sz="1400" dirty="0" smtClean="0">
                <a:latin typeface="+mn-ea"/>
              </a:rPr>
              <a:t>사이드 메뉴</a:t>
            </a:r>
            <a:endParaRPr lang="en-US" altLang="ko-KR" sz="1400" dirty="0">
              <a:latin typeface="+mn-ea"/>
            </a:endParaRPr>
          </a:p>
          <a:p>
            <a:pPr marL="285750" indent="-285750" algn="just">
              <a:buFontTx/>
              <a:buChar char="-"/>
            </a:pPr>
            <a:r>
              <a:rPr lang="ko-KR" altLang="en-US" sz="1400" dirty="0" smtClean="0">
                <a:latin typeface="+mn-ea"/>
              </a:rPr>
              <a:t>공지사항</a:t>
            </a:r>
            <a:endParaRPr lang="en-US" altLang="ko-KR" sz="1400" dirty="0" smtClean="0">
              <a:latin typeface="+mn-ea"/>
            </a:endParaRPr>
          </a:p>
          <a:p>
            <a:pPr marL="285750" indent="-285750" algn="just">
              <a:buFontTx/>
              <a:buChar char="-"/>
            </a:pPr>
            <a:r>
              <a:rPr lang="ko-KR" altLang="en-US" sz="1400" dirty="0" smtClean="0">
                <a:latin typeface="+mn-ea"/>
              </a:rPr>
              <a:t>실시간 거리공연</a:t>
            </a:r>
            <a:endParaRPr lang="en-US" altLang="ko-KR" sz="1400" dirty="0" smtClean="0">
              <a:latin typeface="+mn-ea"/>
            </a:endParaRPr>
          </a:p>
          <a:p>
            <a:pPr marL="285750" indent="-285750" algn="just">
              <a:buFontTx/>
              <a:buChar char="-"/>
            </a:pPr>
            <a:r>
              <a:rPr lang="ko-KR" altLang="en-US" sz="1400" dirty="0" smtClean="0">
                <a:latin typeface="+mn-ea"/>
              </a:rPr>
              <a:t>공연 일정</a:t>
            </a:r>
            <a:endParaRPr lang="en-US" altLang="ko-KR" sz="1400" dirty="0" smtClean="0">
              <a:latin typeface="+mn-ea"/>
            </a:endParaRPr>
          </a:p>
          <a:p>
            <a:pPr marL="285750" indent="-285750" algn="just">
              <a:buFontTx/>
              <a:buChar char="-"/>
            </a:pPr>
            <a:r>
              <a:rPr lang="ko-KR" altLang="en-US" sz="1400" dirty="0" smtClean="0">
                <a:latin typeface="+mn-ea"/>
              </a:rPr>
              <a:t>공연 갤러리</a:t>
            </a:r>
            <a:endParaRPr lang="en-US" altLang="ko-KR" sz="1400" dirty="0" smtClean="0">
              <a:latin typeface="+mn-ea"/>
            </a:endParaRPr>
          </a:p>
          <a:p>
            <a:pPr marL="285750" indent="-285750" algn="just">
              <a:buFontTx/>
              <a:buChar char="-"/>
            </a:pPr>
            <a:r>
              <a:rPr lang="ko-KR" altLang="en-US" sz="1400" dirty="0" smtClean="0">
                <a:latin typeface="+mn-ea"/>
              </a:rPr>
              <a:t>공연 한마디</a:t>
            </a:r>
            <a:endParaRPr lang="en-US" altLang="ko-KR" sz="1400" dirty="0" smtClean="0">
              <a:latin typeface="+mn-ea"/>
            </a:endParaRPr>
          </a:p>
          <a:p>
            <a:pPr marL="285750" indent="-285750" algn="just">
              <a:buFontTx/>
              <a:buChar char="-"/>
            </a:pPr>
            <a:r>
              <a:rPr lang="ko-KR" altLang="en-US" sz="1400" dirty="0" smtClean="0">
                <a:latin typeface="+mn-ea"/>
              </a:rPr>
              <a:t>한강 거리공연 예술가</a:t>
            </a:r>
            <a:endParaRPr lang="en-US" altLang="ko-KR" sz="1400" dirty="0" smtClean="0">
              <a:latin typeface="+mn-ea"/>
            </a:endParaRPr>
          </a:p>
          <a:p>
            <a:pPr marL="285750" indent="-285750" algn="just">
              <a:buFontTx/>
              <a:buChar char="-"/>
            </a:pPr>
            <a:r>
              <a:rPr lang="en-US" altLang="ko-KR" sz="1400" dirty="0" smtClean="0">
                <a:latin typeface="+mn-ea"/>
              </a:rPr>
              <a:t>Q&amp;A</a:t>
            </a:r>
          </a:p>
          <a:p>
            <a:pPr marL="285750" indent="-285750" algn="just">
              <a:buFontTx/>
              <a:buChar char="-"/>
            </a:pPr>
            <a:endParaRPr lang="en-US" altLang="ko-KR" sz="1400" dirty="0">
              <a:latin typeface="+mn-ea"/>
            </a:endParaRPr>
          </a:p>
          <a:p>
            <a:pPr algn="just"/>
            <a:r>
              <a:rPr lang="en-US" altLang="ko-KR" sz="1400" dirty="0" smtClean="0">
                <a:latin typeface="+mn-ea"/>
              </a:rPr>
              <a:t>3. </a:t>
            </a:r>
            <a:r>
              <a:rPr lang="ko-KR" altLang="en-US" sz="1400" smtClean="0">
                <a:latin typeface="+mn-ea"/>
              </a:rPr>
              <a:t>로그인</a:t>
            </a:r>
            <a:endParaRPr lang="en-US" altLang="ko-KR" sz="1400" dirty="0" smtClean="0">
              <a:latin typeface="+mn-ea"/>
            </a:endParaRPr>
          </a:p>
          <a:p>
            <a:pPr marL="285750" indent="-285750" algn="just">
              <a:buFontTx/>
              <a:buChar char="-"/>
            </a:pPr>
            <a:r>
              <a:rPr lang="en-US" altLang="ko-KR" sz="1400" dirty="0" smtClean="0">
                <a:latin typeface="+mn-ea"/>
              </a:rPr>
              <a:t>‘</a:t>
            </a:r>
            <a:r>
              <a:rPr lang="ko-KR" altLang="en-US" sz="1400" smtClean="0">
                <a:latin typeface="+mn-ea"/>
              </a:rPr>
              <a:t>로그인 하세요 ▶</a:t>
            </a:r>
            <a:r>
              <a:rPr lang="en-US" altLang="ko-KR" sz="1400" dirty="0" smtClean="0">
                <a:latin typeface="+mn-ea"/>
              </a:rPr>
              <a:t>’</a:t>
            </a:r>
            <a:r>
              <a:rPr lang="ko-KR" altLang="en-US" sz="1400" smtClean="0">
                <a:latin typeface="+mn-ea"/>
              </a:rPr>
              <a:t>를 누르면</a:t>
            </a:r>
            <a:r>
              <a:rPr lang="en-US" altLang="ko-KR" sz="1400" dirty="0" smtClean="0">
                <a:latin typeface="+mn-ea"/>
              </a:rPr>
              <a:t>, </a:t>
            </a:r>
            <a:r>
              <a:rPr lang="ko-KR" altLang="en-US" sz="1400" smtClean="0">
                <a:latin typeface="+mn-ea"/>
              </a:rPr>
              <a:t>로그인 페이지로 이동</a:t>
            </a:r>
            <a:endParaRPr lang="en-US" altLang="ko-KR" sz="1400" dirty="0" smtClean="0">
              <a:latin typeface="+mn-ea"/>
            </a:endParaRPr>
          </a:p>
          <a:p>
            <a:pPr marL="342900" indent="-342900" algn="just">
              <a:buAutoNum type="arabicPeriod"/>
            </a:pPr>
            <a:endParaRPr lang="en-US" altLang="ko-KR" sz="1400" dirty="0">
              <a:latin typeface="+mn-ea"/>
            </a:endParaRPr>
          </a:p>
          <a:p>
            <a:pPr marL="342900" indent="-342900" algn="just">
              <a:buAutoNum type="arabicPeriod"/>
            </a:pPr>
            <a:endParaRPr lang="ko-KR" altLang="en-US" sz="1600" dirty="0"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7363" y="143391"/>
            <a:ext cx="3696311" cy="6571218"/>
          </a:xfrm>
          <a:prstGeom prst="rect">
            <a:avLst/>
          </a:prstGeom>
        </p:spPr>
      </p:pic>
      <p:sp>
        <p:nvSpPr>
          <p:cNvPr id="40" name="타원 39"/>
          <p:cNvSpPr/>
          <p:nvPr/>
        </p:nvSpPr>
        <p:spPr>
          <a:xfrm>
            <a:off x="4142442" y="374193"/>
            <a:ext cx="216000" cy="216000"/>
          </a:xfrm>
          <a:prstGeom prst="ellipse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900" b="1" dirty="0" smtClean="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rPr>
              <a:t>1</a:t>
            </a:r>
            <a:endParaRPr lang="ko-KR" altLang="en-US" sz="900" b="1" dirty="0">
              <a:solidFill>
                <a:schemeClr val="tx1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7" name="타원 6"/>
          <p:cNvSpPr/>
          <p:nvPr/>
        </p:nvSpPr>
        <p:spPr>
          <a:xfrm>
            <a:off x="3309518" y="551391"/>
            <a:ext cx="216000" cy="216000"/>
          </a:xfrm>
          <a:prstGeom prst="ellipse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900" b="1" dirty="0" smtClean="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rPr>
              <a:t>3</a:t>
            </a:r>
            <a:endParaRPr lang="ko-KR" altLang="en-US" sz="900" b="1" dirty="0">
              <a:solidFill>
                <a:schemeClr val="tx1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736414" y="1280396"/>
            <a:ext cx="1389558" cy="190937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/>
          <p:cNvCxnSpPr>
            <a:stCxn id="8" idx="3"/>
          </p:cNvCxnSpPr>
          <p:nvPr/>
        </p:nvCxnSpPr>
        <p:spPr>
          <a:xfrm flipV="1">
            <a:off x="3125972" y="1977656"/>
            <a:ext cx="3508508" cy="25742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타원 11"/>
          <p:cNvSpPr/>
          <p:nvPr/>
        </p:nvSpPr>
        <p:spPr>
          <a:xfrm>
            <a:off x="1569363" y="1171639"/>
            <a:ext cx="216000" cy="216000"/>
          </a:xfrm>
          <a:prstGeom prst="ellipse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rPr>
              <a:t>2</a:t>
            </a:r>
            <a:endParaRPr lang="ko-KR" altLang="en-US" sz="900" b="1" dirty="0">
              <a:solidFill>
                <a:schemeClr val="tx1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51459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683" y="143389"/>
            <a:ext cx="3696311" cy="657122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5747" y="143389"/>
            <a:ext cx="3696311" cy="657121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2812" y="143389"/>
            <a:ext cx="3696311" cy="6571218"/>
          </a:xfrm>
          <a:prstGeom prst="rect">
            <a:avLst/>
          </a:prstGeom>
        </p:spPr>
      </p:pic>
      <p:cxnSp>
        <p:nvCxnSpPr>
          <p:cNvPr id="11" name="직선 화살표 연결선 10"/>
          <p:cNvCxnSpPr/>
          <p:nvPr/>
        </p:nvCxnSpPr>
        <p:spPr>
          <a:xfrm flipV="1">
            <a:off x="1051915" y="1403498"/>
            <a:ext cx="3286169" cy="186636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/>
          <p:nvPr/>
        </p:nvCxnSpPr>
        <p:spPr>
          <a:xfrm flipV="1">
            <a:off x="2196838" y="1403498"/>
            <a:ext cx="5965974" cy="186637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8172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683" y="143389"/>
            <a:ext cx="3696311" cy="657122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5747" y="143389"/>
            <a:ext cx="3696311" cy="657122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2811" y="143389"/>
            <a:ext cx="3696311" cy="6571220"/>
          </a:xfrm>
          <a:prstGeom prst="rect">
            <a:avLst/>
          </a:prstGeom>
        </p:spPr>
      </p:pic>
      <p:cxnSp>
        <p:nvCxnSpPr>
          <p:cNvPr id="9" name="직선 화살표 연결선 8"/>
          <p:cNvCxnSpPr/>
          <p:nvPr/>
        </p:nvCxnSpPr>
        <p:spPr>
          <a:xfrm flipV="1">
            <a:off x="3398231" y="1467293"/>
            <a:ext cx="857516" cy="180257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/>
          <p:nvPr/>
        </p:nvCxnSpPr>
        <p:spPr>
          <a:xfrm flipV="1">
            <a:off x="6119156" y="1329070"/>
            <a:ext cx="2043655" cy="256032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>
            <a:endCxn id="20" idx="0"/>
          </p:cNvCxnSpPr>
          <p:nvPr/>
        </p:nvCxnSpPr>
        <p:spPr>
          <a:xfrm>
            <a:off x="10026220" y="2902688"/>
            <a:ext cx="1504886" cy="98670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0992337" y="3889393"/>
            <a:ext cx="10775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b="1" dirty="0" smtClean="0">
                <a:solidFill>
                  <a:srgbClr val="FF0000"/>
                </a:solidFill>
              </a:rPr>
              <a:t>메인 화면</a:t>
            </a:r>
            <a:endParaRPr lang="en-US" altLang="ko-KR" sz="1600" b="1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3206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Background"/>
          <p:cNvSpPr/>
          <p:nvPr/>
        </p:nvSpPr>
        <p:spPr>
          <a:xfrm>
            <a:off x="1677363" y="143391"/>
            <a:ext cx="3696311" cy="6571218"/>
          </a:xfrm>
          <a:prstGeom prst="rect">
            <a:avLst/>
          </a:prstGeom>
          <a:solidFill>
            <a:srgbClr val="EEEEEE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 smtClean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6634480" y="482193"/>
            <a:ext cx="5059680" cy="58936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atin typeface="+mn-ea"/>
              </a:rPr>
              <a:t>사이드 메뉴</a:t>
            </a:r>
            <a:r>
              <a:rPr lang="en-US" altLang="ko-KR" sz="1600" dirty="0" smtClean="0">
                <a:latin typeface="+mn-ea"/>
              </a:rPr>
              <a:t>(</a:t>
            </a:r>
            <a:r>
              <a:rPr lang="ko-KR" altLang="en-US" sz="1600" smtClean="0">
                <a:latin typeface="+mn-ea"/>
              </a:rPr>
              <a:t>일반 유저</a:t>
            </a:r>
            <a:r>
              <a:rPr lang="en-US" altLang="ko-KR" sz="1600" dirty="0" smtClean="0">
                <a:latin typeface="+mn-ea"/>
              </a:rPr>
              <a:t>)</a:t>
            </a:r>
          </a:p>
          <a:p>
            <a:pPr algn="just"/>
            <a:endParaRPr lang="en-US" altLang="ko-KR" sz="1400" dirty="0">
              <a:latin typeface="+mn-ea"/>
            </a:endParaRPr>
          </a:p>
          <a:p>
            <a:pPr marL="342900" indent="-342900" algn="just">
              <a:buAutoNum type="arabicPeriod"/>
            </a:pPr>
            <a:r>
              <a:rPr lang="ko-KR" altLang="en-US" sz="1400" dirty="0" smtClean="0">
                <a:latin typeface="+mn-ea"/>
              </a:rPr>
              <a:t>사이드 메뉴</a:t>
            </a:r>
            <a:endParaRPr lang="en-US" altLang="ko-KR" sz="1400" dirty="0">
              <a:latin typeface="+mn-ea"/>
            </a:endParaRPr>
          </a:p>
          <a:p>
            <a:pPr marL="285750" indent="-285750" algn="just">
              <a:buFontTx/>
              <a:buChar char="-"/>
            </a:pPr>
            <a:r>
              <a:rPr lang="ko-KR" altLang="en-US" sz="1400" dirty="0" smtClean="0">
                <a:latin typeface="+mn-ea"/>
              </a:rPr>
              <a:t>공지사항</a:t>
            </a:r>
            <a:endParaRPr lang="en-US" altLang="ko-KR" sz="1400" dirty="0" smtClean="0">
              <a:latin typeface="+mn-ea"/>
            </a:endParaRPr>
          </a:p>
          <a:p>
            <a:pPr marL="285750" indent="-285750" algn="just">
              <a:buFontTx/>
              <a:buChar char="-"/>
            </a:pPr>
            <a:r>
              <a:rPr lang="ko-KR" altLang="en-US" sz="1400" dirty="0" smtClean="0">
                <a:latin typeface="+mn-ea"/>
              </a:rPr>
              <a:t>실시간 거리공연</a:t>
            </a:r>
            <a:endParaRPr lang="en-US" altLang="ko-KR" sz="1400" dirty="0" smtClean="0">
              <a:latin typeface="+mn-ea"/>
            </a:endParaRPr>
          </a:p>
          <a:p>
            <a:pPr marL="285750" indent="-285750" algn="just">
              <a:buFontTx/>
              <a:buChar char="-"/>
            </a:pPr>
            <a:r>
              <a:rPr lang="ko-KR" altLang="en-US" sz="1400" dirty="0" smtClean="0">
                <a:latin typeface="+mn-ea"/>
              </a:rPr>
              <a:t>공연 일정</a:t>
            </a:r>
            <a:endParaRPr lang="en-US" altLang="ko-KR" sz="1400" dirty="0" smtClean="0">
              <a:latin typeface="+mn-ea"/>
            </a:endParaRPr>
          </a:p>
          <a:p>
            <a:pPr marL="285750" indent="-285750" algn="just">
              <a:buFontTx/>
              <a:buChar char="-"/>
            </a:pPr>
            <a:r>
              <a:rPr lang="ko-KR" altLang="en-US" sz="1400" dirty="0" smtClean="0">
                <a:latin typeface="+mn-ea"/>
              </a:rPr>
              <a:t>공연 갤러리</a:t>
            </a:r>
            <a:endParaRPr lang="en-US" altLang="ko-KR" sz="1400" dirty="0" smtClean="0">
              <a:latin typeface="+mn-ea"/>
            </a:endParaRPr>
          </a:p>
          <a:p>
            <a:pPr marL="285750" indent="-285750" algn="just">
              <a:buFontTx/>
              <a:buChar char="-"/>
            </a:pPr>
            <a:r>
              <a:rPr lang="ko-KR" altLang="en-US" sz="1400" dirty="0" smtClean="0">
                <a:latin typeface="+mn-ea"/>
              </a:rPr>
              <a:t>공연 한마디</a:t>
            </a:r>
            <a:endParaRPr lang="en-US" altLang="ko-KR" sz="1400" dirty="0" smtClean="0">
              <a:latin typeface="+mn-ea"/>
            </a:endParaRPr>
          </a:p>
          <a:p>
            <a:pPr marL="285750" indent="-285750" algn="just">
              <a:buFontTx/>
              <a:buChar char="-"/>
            </a:pPr>
            <a:r>
              <a:rPr lang="ko-KR" altLang="en-US" sz="1400" dirty="0" smtClean="0">
                <a:latin typeface="+mn-ea"/>
              </a:rPr>
              <a:t>한강 거리공연 예술가</a:t>
            </a:r>
            <a:endParaRPr lang="en-US" altLang="ko-KR" sz="1400" dirty="0" smtClean="0">
              <a:latin typeface="+mn-ea"/>
            </a:endParaRPr>
          </a:p>
          <a:p>
            <a:pPr marL="285750" indent="-285750" algn="just">
              <a:buFontTx/>
              <a:buChar char="-"/>
            </a:pPr>
            <a:r>
              <a:rPr lang="en-US" altLang="ko-KR" sz="1400" dirty="0" smtClean="0">
                <a:latin typeface="+mn-ea"/>
              </a:rPr>
              <a:t>Q&amp;A</a:t>
            </a:r>
          </a:p>
          <a:p>
            <a:pPr marL="285750" indent="-285750" algn="just">
              <a:buFontTx/>
              <a:buChar char="-"/>
            </a:pPr>
            <a:r>
              <a:rPr lang="ko-KR" altLang="en-US" sz="1400" dirty="0">
                <a:latin typeface="+mn-ea"/>
              </a:rPr>
              <a:t>팀</a:t>
            </a:r>
            <a:r>
              <a:rPr lang="ko-KR" altLang="en-US" sz="1400" dirty="0" smtClean="0">
                <a:latin typeface="+mn-ea"/>
              </a:rPr>
              <a:t> 신청</a:t>
            </a:r>
            <a:endParaRPr lang="en-US" altLang="ko-KR" sz="1400" dirty="0" smtClean="0">
              <a:latin typeface="+mn-ea"/>
            </a:endParaRPr>
          </a:p>
          <a:p>
            <a:pPr marL="285750" indent="-285750" algn="just">
              <a:buFontTx/>
              <a:buChar char="-"/>
            </a:pPr>
            <a:r>
              <a:rPr lang="ko-KR" altLang="en-US" sz="1400" dirty="0" smtClean="0">
                <a:latin typeface="+mn-ea"/>
              </a:rPr>
              <a:t>설정</a:t>
            </a:r>
            <a:endParaRPr lang="en-US" altLang="ko-KR" sz="1400" dirty="0" smtClean="0">
              <a:latin typeface="+mn-ea"/>
            </a:endParaRPr>
          </a:p>
          <a:p>
            <a:pPr marL="285750" indent="-285750" algn="just">
              <a:buFontTx/>
              <a:buChar char="-"/>
            </a:pPr>
            <a:endParaRPr lang="en-US" altLang="ko-KR" sz="1400" dirty="0">
              <a:latin typeface="+mn-ea"/>
            </a:endParaRPr>
          </a:p>
          <a:p>
            <a:pPr algn="just"/>
            <a:r>
              <a:rPr lang="en-US" altLang="ko-KR" sz="1400" dirty="0">
                <a:latin typeface="+mn-ea"/>
              </a:rPr>
              <a:t>2</a:t>
            </a:r>
            <a:r>
              <a:rPr lang="en-US" altLang="ko-KR" sz="1400" dirty="0" smtClean="0">
                <a:latin typeface="+mn-ea"/>
              </a:rPr>
              <a:t>. </a:t>
            </a:r>
            <a:r>
              <a:rPr lang="ko-KR" altLang="en-US" sz="1400" smtClean="0">
                <a:latin typeface="+mn-ea"/>
              </a:rPr>
              <a:t>계정</a:t>
            </a:r>
            <a:endParaRPr lang="en-US" altLang="ko-KR" sz="1400" dirty="0" smtClean="0">
              <a:latin typeface="+mn-ea"/>
            </a:endParaRPr>
          </a:p>
          <a:p>
            <a:pPr marL="285750" indent="-285750" algn="just">
              <a:buFontTx/>
              <a:buChar char="-"/>
            </a:pPr>
            <a:r>
              <a:rPr lang="ko-KR" altLang="en-US" sz="1400" dirty="0" smtClean="0">
                <a:latin typeface="+mn-ea"/>
              </a:rPr>
              <a:t>로그인 된 아이디</a:t>
            </a:r>
            <a:r>
              <a:rPr lang="en-US" altLang="ko-KR" sz="1400" dirty="0" smtClean="0">
                <a:latin typeface="+mn-ea"/>
              </a:rPr>
              <a:t>, </a:t>
            </a:r>
            <a:r>
              <a:rPr lang="ko-KR" altLang="en-US" sz="1400" smtClean="0">
                <a:latin typeface="+mn-ea"/>
              </a:rPr>
              <a:t>일반 유저 이미지 </a:t>
            </a:r>
            <a:endParaRPr lang="en-US" altLang="ko-KR" sz="1400" dirty="0" smtClean="0">
              <a:latin typeface="+mn-ea"/>
            </a:endParaRPr>
          </a:p>
          <a:p>
            <a:pPr marL="342900" indent="-342900" algn="just">
              <a:buAutoNum type="arabicPeriod"/>
            </a:pPr>
            <a:endParaRPr lang="en-US" altLang="ko-KR" sz="1400" dirty="0">
              <a:latin typeface="+mn-ea"/>
            </a:endParaRPr>
          </a:p>
          <a:p>
            <a:pPr marL="342900" indent="-342900" algn="just">
              <a:buAutoNum type="arabicPeriod"/>
            </a:pPr>
            <a:endParaRPr lang="ko-KR" altLang="en-US" sz="1600" dirty="0"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7363" y="143391"/>
            <a:ext cx="3696311" cy="6571218"/>
          </a:xfrm>
          <a:prstGeom prst="rect">
            <a:avLst/>
          </a:prstGeom>
        </p:spPr>
      </p:pic>
      <p:sp>
        <p:nvSpPr>
          <p:cNvPr id="41" name="타원 40"/>
          <p:cNvSpPr/>
          <p:nvPr/>
        </p:nvSpPr>
        <p:spPr>
          <a:xfrm>
            <a:off x="1569363" y="1171639"/>
            <a:ext cx="216000" cy="216000"/>
          </a:xfrm>
          <a:prstGeom prst="ellipse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900" b="1" dirty="0" smtClean="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rPr>
              <a:t>1</a:t>
            </a:r>
            <a:endParaRPr lang="ko-KR" altLang="en-US" sz="900" b="1" dirty="0">
              <a:solidFill>
                <a:schemeClr val="tx1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7" name="타원 6"/>
          <p:cNvSpPr/>
          <p:nvPr/>
        </p:nvSpPr>
        <p:spPr>
          <a:xfrm>
            <a:off x="1569363" y="441515"/>
            <a:ext cx="216000" cy="216000"/>
          </a:xfrm>
          <a:prstGeom prst="ellipse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rPr>
              <a:t>2</a:t>
            </a:r>
            <a:endParaRPr lang="ko-KR" altLang="en-US" sz="900" b="1" dirty="0">
              <a:solidFill>
                <a:schemeClr val="tx1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736414" y="1280396"/>
            <a:ext cx="1389558" cy="190937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/>
          <p:cNvCxnSpPr>
            <a:stCxn id="8" idx="3"/>
          </p:cNvCxnSpPr>
          <p:nvPr/>
        </p:nvCxnSpPr>
        <p:spPr>
          <a:xfrm flipV="1">
            <a:off x="3125972" y="1280396"/>
            <a:ext cx="3508508" cy="95468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/>
          <p:cNvSpPr/>
          <p:nvPr/>
        </p:nvSpPr>
        <p:spPr>
          <a:xfrm>
            <a:off x="2445487" y="657515"/>
            <a:ext cx="1010093" cy="288783"/>
          </a:xfrm>
          <a:prstGeom prst="rect">
            <a:avLst/>
          </a:prstGeom>
          <a:solidFill>
            <a:srgbClr val="2124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2402955" y="648033"/>
            <a:ext cx="10711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altLang="ko-KR" sz="1200" b="1" dirty="0" smtClean="0">
                <a:solidFill>
                  <a:schemeClr val="bg1"/>
                </a:solidFill>
              </a:rPr>
              <a:t>crooked1 </a:t>
            </a:r>
            <a:r>
              <a:rPr lang="ko-KR" altLang="en-US" sz="1200" b="1" smtClean="0">
                <a:solidFill>
                  <a:schemeClr val="bg1"/>
                </a:solidFill>
              </a:rPr>
              <a:t>님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508745" y="978197"/>
            <a:ext cx="59503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ko-KR" altLang="en-US" sz="800" dirty="0" smtClean="0">
                <a:solidFill>
                  <a:schemeClr val="bg1">
                    <a:lumMod val="65000"/>
                  </a:schemeClr>
                </a:solidFill>
              </a:rPr>
              <a:t>로그아웃</a:t>
            </a:r>
            <a:endParaRPr lang="ko-KR" alt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0919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Background"/>
          <p:cNvSpPr/>
          <p:nvPr/>
        </p:nvSpPr>
        <p:spPr>
          <a:xfrm>
            <a:off x="1677363" y="143391"/>
            <a:ext cx="3696311" cy="6571218"/>
          </a:xfrm>
          <a:prstGeom prst="rect">
            <a:avLst/>
          </a:prstGeom>
          <a:solidFill>
            <a:srgbClr val="EEEEEE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 smtClean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6634480" y="482193"/>
            <a:ext cx="5059680" cy="589361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atin typeface="+mn-ea"/>
              </a:rPr>
              <a:t>사이드 메뉴</a:t>
            </a:r>
            <a:r>
              <a:rPr lang="en-US" altLang="ko-KR" sz="1600" dirty="0" smtClean="0">
                <a:latin typeface="+mn-ea"/>
              </a:rPr>
              <a:t>(</a:t>
            </a:r>
            <a:r>
              <a:rPr lang="ko-KR" altLang="en-US" sz="1600" smtClean="0">
                <a:latin typeface="+mn-ea"/>
              </a:rPr>
              <a:t>아티스트 유저</a:t>
            </a:r>
            <a:r>
              <a:rPr lang="en-US" altLang="ko-KR" sz="1600" dirty="0" smtClean="0">
                <a:latin typeface="+mn-ea"/>
              </a:rPr>
              <a:t>)</a:t>
            </a:r>
          </a:p>
          <a:p>
            <a:pPr algn="just"/>
            <a:endParaRPr lang="en-US" altLang="ko-KR" sz="1400" dirty="0">
              <a:latin typeface="+mn-ea"/>
            </a:endParaRPr>
          </a:p>
          <a:p>
            <a:pPr marL="342900" indent="-342900" algn="just">
              <a:buAutoNum type="arabicPeriod"/>
            </a:pPr>
            <a:r>
              <a:rPr lang="ko-KR" altLang="en-US" sz="1400" dirty="0" smtClean="0">
                <a:latin typeface="+mn-ea"/>
              </a:rPr>
              <a:t>사이드 메뉴</a:t>
            </a:r>
            <a:endParaRPr lang="en-US" altLang="ko-KR" sz="1400" dirty="0">
              <a:latin typeface="+mn-ea"/>
            </a:endParaRPr>
          </a:p>
          <a:p>
            <a:pPr marL="285750" indent="-285750" algn="just">
              <a:buFontTx/>
              <a:buChar char="-"/>
            </a:pPr>
            <a:r>
              <a:rPr lang="ko-KR" altLang="en-US" sz="1400" dirty="0" smtClean="0">
                <a:latin typeface="+mn-ea"/>
              </a:rPr>
              <a:t>공지사항</a:t>
            </a:r>
            <a:endParaRPr lang="en-US" altLang="ko-KR" sz="1400" dirty="0" smtClean="0">
              <a:latin typeface="+mn-ea"/>
            </a:endParaRPr>
          </a:p>
          <a:p>
            <a:pPr marL="285750" indent="-285750" algn="just">
              <a:buFontTx/>
              <a:buChar char="-"/>
            </a:pPr>
            <a:r>
              <a:rPr lang="ko-KR" altLang="en-US" sz="1400" dirty="0" smtClean="0">
                <a:latin typeface="+mn-ea"/>
              </a:rPr>
              <a:t>실시간 거리공연</a:t>
            </a:r>
            <a:endParaRPr lang="en-US" altLang="ko-KR" sz="1400" dirty="0" smtClean="0">
              <a:latin typeface="+mn-ea"/>
            </a:endParaRPr>
          </a:p>
          <a:p>
            <a:pPr marL="285750" indent="-285750" algn="just">
              <a:buFontTx/>
              <a:buChar char="-"/>
            </a:pPr>
            <a:r>
              <a:rPr lang="ko-KR" altLang="en-US" sz="1400" dirty="0" smtClean="0">
                <a:latin typeface="+mn-ea"/>
              </a:rPr>
              <a:t>실시간 공연 신청</a:t>
            </a:r>
            <a:endParaRPr lang="en-US" altLang="ko-KR" sz="1400" dirty="0" smtClean="0">
              <a:latin typeface="+mn-ea"/>
            </a:endParaRPr>
          </a:p>
          <a:p>
            <a:pPr marL="285750" indent="-285750" algn="just">
              <a:buFontTx/>
              <a:buChar char="-"/>
            </a:pPr>
            <a:r>
              <a:rPr lang="ko-KR" altLang="en-US" sz="1400" dirty="0" smtClean="0">
                <a:latin typeface="+mn-ea"/>
              </a:rPr>
              <a:t>공연 일정</a:t>
            </a:r>
            <a:endParaRPr lang="en-US" altLang="ko-KR" sz="1400" dirty="0" smtClean="0">
              <a:latin typeface="+mn-ea"/>
            </a:endParaRPr>
          </a:p>
          <a:p>
            <a:pPr marL="285750" indent="-285750" algn="just">
              <a:buFontTx/>
              <a:buChar char="-"/>
            </a:pPr>
            <a:r>
              <a:rPr lang="ko-KR" altLang="en-US" sz="1400" dirty="0" smtClean="0">
                <a:latin typeface="+mn-ea"/>
              </a:rPr>
              <a:t>공연 예약</a:t>
            </a:r>
            <a:endParaRPr lang="en-US" altLang="ko-KR" sz="1400" dirty="0" smtClean="0">
              <a:latin typeface="+mn-ea"/>
            </a:endParaRPr>
          </a:p>
          <a:p>
            <a:pPr marL="285750" indent="-285750" algn="just">
              <a:buFontTx/>
              <a:buChar char="-"/>
            </a:pPr>
            <a:r>
              <a:rPr lang="ko-KR" altLang="en-US" sz="1400" dirty="0" smtClean="0">
                <a:latin typeface="+mn-ea"/>
              </a:rPr>
              <a:t>공연 갤러리</a:t>
            </a:r>
            <a:endParaRPr lang="en-US" altLang="ko-KR" sz="1400" dirty="0" smtClean="0">
              <a:latin typeface="+mn-ea"/>
            </a:endParaRPr>
          </a:p>
          <a:p>
            <a:pPr marL="285750" indent="-285750" algn="just">
              <a:buFontTx/>
              <a:buChar char="-"/>
            </a:pPr>
            <a:r>
              <a:rPr lang="ko-KR" altLang="en-US" sz="1400" dirty="0" smtClean="0">
                <a:latin typeface="+mn-ea"/>
              </a:rPr>
              <a:t>공연 한마디</a:t>
            </a:r>
            <a:endParaRPr lang="en-US" altLang="ko-KR" sz="1400" dirty="0" smtClean="0">
              <a:latin typeface="+mn-ea"/>
            </a:endParaRPr>
          </a:p>
          <a:p>
            <a:pPr marL="285750" indent="-285750" algn="just">
              <a:buFontTx/>
              <a:buChar char="-"/>
            </a:pPr>
            <a:r>
              <a:rPr lang="ko-KR" altLang="en-US" sz="1400" dirty="0" smtClean="0">
                <a:latin typeface="+mn-ea"/>
              </a:rPr>
              <a:t>한강 거리공연 예술가</a:t>
            </a:r>
            <a:endParaRPr lang="en-US" altLang="ko-KR" sz="1400" dirty="0" smtClean="0">
              <a:latin typeface="+mn-ea"/>
            </a:endParaRPr>
          </a:p>
          <a:p>
            <a:pPr marL="285750" indent="-285750" algn="just">
              <a:buFontTx/>
              <a:buChar char="-"/>
            </a:pPr>
            <a:r>
              <a:rPr lang="ko-KR" altLang="en-US" sz="1400" dirty="0" smtClean="0">
                <a:latin typeface="+mn-ea"/>
              </a:rPr>
              <a:t>팀 </a:t>
            </a:r>
            <a:r>
              <a:rPr lang="ko-KR" altLang="en-US" sz="1400" dirty="0" err="1" smtClean="0">
                <a:latin typeface="+mn-ea"/>
              </a:rPr>
              <a:t>블로그</a:t>
            </a:r>
            <a:endParaRPr lang="en-US" altLang="ko-KR" sz="1400" dirty="0" smtClean="0">
              <a:latin typeface="+mn-ea"/>
            </a:endParaRPr>
          </a:p>
          <a:p>
            <a:pPr marL="285750" indent="-285750" algn="just">
              <a:buFontTx/>
              <a:buChar char="-"/>
            </a:pPr>
            <a:r>
              <a:rPr lang="ko-KR" altLang="en-US" sz="1400" dirty="0" smtClean="0">
                <a:latin typeface="+mn-ea"/>
              </a:rPr>
              <a:t>활동보고서</a:t>
            </a:r>
            <a:endParaRPr lang="en-US" altLang="ko-KR" sz="1400" dirty="0" smtClean="0">
              <a:latin typeface="+mn-ea"/>
            </a:endParaRPr>
          </a:p>
          <a:p>
            <a:pPr marL="285750" indent="-285750" algn="just">
              <a:buFontTx/>
              <a:buChar char="-"/>
            </a:pPr>
            <a:r>
              <a:rPr lang="en-US" altLang="ko-KR" sz="1400" dirty="0" smtClean="0">
                <a:latin typeface="+mn-ea"/>
              </a:rPr>
              <a:t>Q&amp;A</a:t>
            </a:r>
          </a:p>
          <a:p>
            <a:pPr marL="285750" indent="-285750" algn="just">
              <a:buFontTx/>
              <a:buChar char="-"/>
            </a:pPr>
            <a:r>
              <a:rPr lang="ko-KR" altLang="en-US" sz="1400" dirty="0" smtClean="0">
                <a:latin typeface="+mn-ea"/>
              </a:rPr>
              <a:t>팀</a:t>
            </a:r>
            <a:r>
              <a:rPr lang="en-US" altLang="ko-KR" sz="1400" dirty="0" smtClean="0">
                <a:latin typeface="+mn-ea"/>
              </a:rPr>
              <a:t>/</a:t>
            </a:r>
            <a:r>
              <a:rPr lang="ko-KR" altLang="en-US" sz="1400" smtClean="0">
                <a:latin typeface="+mn-ea"/>
              </a:rPr>
              <a:t>관리자 게시판</a:t>
            </a:r>
            <a:endParaRPr lang="en-US" altLang="ko-KR" sz="1400" dirty="0" smtClean="0">
              <a:latin typeface="+mn-ea"/>
            </a:endParaRPr>
          </a:p>
          <a:p>
            <a:pPr marL="285750" indent="-285750" algn="just">
              <a:buFontTx/>
              <a:buChar char="-"/>
            </a:pPr>
            <a:r>
              <a:rPr lang="ko-KR" altLang="en-US" sz="1400" dirty="0" smtClean="0">
                <a:latin typeface="+mn-ea"/>
              </a:rPr>
              <a:t>설정</a:t>
            </a:r>
            <a:endParaRPr lang="en-US" altLang="ko-KR" sz="1400" dirty="0" smtClean="0">
              <a:latin typeface="+mn-ea"/>
            </a:endParaRPr>
          </a:p>
          <a:p>
            <a:pPr marL="285750" indent="-285750" algn="just">
              <a:buFontTx/>
              <a:buChar char="-"/>
            </a:pPr>
            <a:endParaRPr lang="en-US" altLang="ko-KR" sz="1400" dirty="0">
              <a:latin typeface="+mn-ea"/>
            </a:endParaRPr>
          </a:p>
          <a:p>
            <a:pPr algn="just"/>
            <a:r>
              <a:rPr lang="en-US" altLang="ko-KR" sz="1400" dirty="0">
                <a:latin typeface="+mn-ea"/>
              </a:rPr>
              <a:t>2</a:t>
            </a:r>
            <a:r>
              <a:rPr lang="en-US" altLang="ko-KR" sz="1400" dirty="0" smtClean="0">
                <a:latin typeface="+mn-ea"/>
              </a:rPr>
              <a:t>. </a:t>
            </a:r>
            <a:r>
              <a:rPr lang="ko-KR" altLang="en-US" sz="1400" smtClean="0">
                <a:latin typeface="+mn-ea"/>
              </a:rPr>
              <a:t>계정</a:t>
            </a:r>
            <a:endParaRPr lang="en-US" altLang="ko-KR" sz="1400" dirty="0" smtClean="0">
              <a:latin typeface="+mn-ea"/>
            </a:endParaRPr>
          </a:p>
          <a:p>
            <a:pPr marL="285750" indent="-285750" algn="just">
              <a:buFontTx/>
              <a:buChar char="-"/>
            </a:pPr>
            <a:r>
              <a:rPr lang="ko-KR" altLang="en-US" sz="1400" dirty="0" smtClean="0">
                <a:latin typeface="+mn-ea"/>
              </a:rPr>
              <a:t>로그인 된 아이디</a:t>
            </a:r>
            <a:r>
              <a:rPr lang="en-US" altLang="ko-KR" sz="1400" dirty="0" smtClean="0">
                <a:latin typeface="+mn-ea"/>
              </a:rPr>
              <a:t>, </a:t>
            </a:r>
            <a:r>
              <a:rPr lang="ko-KR" altLang="en-US" sz="1400" smtClean="0">
                <a:latin typeface="+mn-ea"/>
              </a:rPr>
              <a:t>아티스트 유저 이미지 </a:t>
            </a:r>
            <a:endParaRPr lang="en-US" altLang="ko-KR" sz="1400" dirty="0" smtClean="0">
              <a:latin typeface="+mn-ea"/>
            </a:endParaRPr>
          </a:p>
          <a:p>
            <a:pPr marL="342900" indent="-342900" algn="just">
              <a:buAutoNum type="arabicPeriod"/>
            </a:pPr>
            <a:endParaRPr lang="en-US" altLang="ko-KR" sz="1400" dirty="0">
              <a:latin typeface="+mn-ea"/>
            </a:endParaRPr>
          </a:p>
          <a:p>
            <a:pPr marL="342900" indent="-342900" algn="just">
              <a:buAutoNum type="arabicPeriod"/>
            </a:pPr>
            <a:endParaRPr lang="ko-KR" altLang="en-US" sz="1600" dirty="0"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7363" y="143391"/>
            <a:ext cx="3696311" cy="6571218"/>
          </a:xfrm>
          <a:prstGeom prst="rect">
            <a:avLst/>
          </a:prstGeom>
        </p:spPr>
      </p:pic>
      <p:sp>
        <p:nvSpPr>
          <p:cNvPr id="41" name="타원 40"/>
          <p:cNvSpPr/>
          <p:nvPr/>
        </p:nvSpPr>
        <p:spPr>
          <a:xfrm>
            <a:off x="1569363" y="1171639"/>
            <a:ext cx="216000" cy="216000"/>
          </a:xfrm>
          <a:prstGeom prst="ellipse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900" b="1" dirty="0" smtClean="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rPr>
              <a:t>1</a:t>
            </a:r>
            <a:endParaRPr lang="ko-KR" altLang="en-US" sz="900" b="1" dirty="0">
              <a:solidFill>
                <a:schemeClr val="tx1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7" name="타원 6"/>
          <p:cNvSpPr/>
          <p:nvPr/>
        </p:nvSpPr>
        <p:spPr>
          <a:xfrm>
            <a:off x="1569363" y="441515"/>
            <a:ext cx="216000" cy="216000"/>
          </a:xfrm>
          <a:prstGeom prst="ellipse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rPr>
              <a:t>2</a:t>
            </a:r>
            <a:endParaRPr lang="ko-KR" altLang="en-US" sz="900" b="1" dirty="0">
              <a:solidFill>
                <a:schemeClr val="tx1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736414" y="1280396"/>
            <a:ext cx="1389558" cy="190937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/>
          <p:cNvCxnSpPr>
            <a:stCxn id="8" idx="3"/>
          </p:cNvCxnSpPr>
          <p:nvPr/>
        </p:nvCxnSpPr>
        <p:spPr>
          <a:xfrm flipV="1">
            <a:off x="3125972" y="1280396"/>
            <a:ext cx="3508508" cy="95468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/>
          <p:cNvSpPr/>
          <p:nvPr/>
        </p:nvSpPr>
        <p:spPr>
          <a:xfrm>
            <a:off x="2445487" y="657515"/>
            <a:ext cx="1010093" cy="288783"/>
          </a:xfrm>
          <a:prstGeom prst="rect">
            <a:avLst/>
          </a:prstGeom>
          <a:solidFill>
            <a:srgbClr val="2124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2402955" y="648033"/>
            <a:ext cx="10711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altLang="ko-KR" sz="1200" b="1" dirty="0" smtClean="0">
                <a:solidFill>
                  <a:schemeClr val="bg1"/>
                </a:solidFill>
              </a:rPr>
              <a:t>crooked1 </a:t>
            </a:r>
            <a:r>
              <a:rPr lang="ko-KR" altLang="en-US" sz="1200" b="1" smtClean="0">
                <a:solidFill>
                  <a:schemeClr val="bg1"/>
                </a:solidFill>
              </a:rPr>
              <a:t>님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508745" y="978197"/>
            <a:ext cx="59503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ko-KR" altLang="en-US" sz="800" dirty="0" smtClean="0">
                <a:solidFill>
                  <a:schemeClr val="bg1">
                    <a:lumMod val="65000"/>
                  </a:schemeClr>
                </a:solidFill>
              </a:rPr>
              <a:t>로그아웃</a:t>
            </a:r>
            <a:endParaRPr lang="ko-KR" alt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9482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2268</TotalTime>
  <Words>1182</Words>
  <Application>Microsoft Office PowerPoint</Application>
  <PresentationFormat>와이드스크린</PresentationFormat>
  <Paragraphs>371</Paragraphs>
  <Slides>24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29" baseType="lpstr">
      <vt:lpstr>나눔고딕 ExtraBold</vt:lpstr>
      <vt:lpstr>맑은 고딕</vt:lpstr>
      <vt:lpstr>Arial</vt:lpstr>
      <vt:lpstr>Segoe UI</vt:lpstr>
      <vt:lpstr>Office 테마</vt:lpstr>
      <vt:lpstr>한강에서 놀자!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예니♡</dc:creator>
  <cp:lastModifiedBy>예니♡</cp:lastModifiedBy>
  <cp:revision>115</cp:revision>
  <dcterms:created xsi:type="dcterms:W3CDTF">2015-11-16T11:23:53Z</dcterms:created>
  <dcterms:modified xsi:type="dcterms:W3CDTF">2015-12-02T12:27:27Z</dcterms:modified>
</cp:coreProperties>
</file>